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70" r:id="rId7"/>
    <p:sldId id="269" r:id="rId8"/>
    <p:sldId id="267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37" d="100"/>
          <a:sy n="37" d="100"/>
        </p:scale>
        <p:origin x="58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92EE5-C40C-4DE8-8772-C2628B4547D7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E2138-9830-4767-A43C-B0D94F81C6A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057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B13914-A7A8-4819-9746-D27C1B051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062375D0-6BC0-4F09-AD29-70CA555EA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5AF816D-A991-4C35-9D25-46BBA2ED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B30F56D-FF97-47AF-B758-E39DE41F7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9C81BBA-B921-46E1-87A3-FEA5070C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47915924-F392-4E87-833F-5AF4AB21EA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349875"/>
            <a:ext cx="10668000" cy="747999"/>
          </a:xfrm>
          <a:prstGeom prst="rect">
            <a:avLst/>
          </a:prstGeom>
        </p:spPr>
      </p:pic>
      <p:pic>
        <p:nvPicPr>
          <p:cNvPr id="1026" name="Picture 2" descr="Jūras Zeme - Home | Facebook">
            <a:extLst>
              <a:ext uri="{FF2B5EF4-FFF2-40B4-BE49-F238E27FC236}">
                <a16:creationId xmlns:a16="http://schemas.microsoft.com/office/drawing/2014/main" id="{9A36A955-6E37-44B2-A608-A08179D9F5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336" y="42451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55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C276FF0-E530-4628-9DB5-DEDD387B8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54B8C0F8-F67A-4759-9C3F-0F5089CA9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D901DFF-9C7F-485B-8C03-7BAEDE6E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65E4EFD-7748-48B8-B316-80C947DC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5876125-1D52-444E-9C6B-EB81037B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861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15F091F4-949F-49BB-9F1D-CC8070DDB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7EF686D-A190-4EED-945C-ACCB063AC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A251E4D-C2DF-48F1-A104-D63BFC22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26D1185-27B7-47C1-8BC3-10A1FF6E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871419F-6C26-4116-846F-F3DDCFE8D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948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BC3C5E4-83B6-45E5-8B8B-6AD44CFAA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59" y="365125"/>
            <a:ext cx="11353800" cy="944691"/>
          </a:xfrm>
        </p:spPr>
        <p:txBody>
          <a:bodyPr>
            <a:normAutofit/>
          </a:bodyPr>
          <a:lstStyle>
            <a:lvl1pPr>
              <a:defRPr sz="3600" b="1" i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AE95C9B-4095-4E26-A9BC-0D8C11961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9" y="1532238"/>
            <a:ext cx="11353800" cy="4644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E3932E8-487D-4970-8F22-B3895AD06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73527"/>
            <a:ext cx="2743200" cy="322090"/>
          </a:xfrm>
        </p:spPr>
        <p:txBody>
          <a:bodyPr/>
          <a:lstStyle>
            <a:lvl1pPr>
              <a:defRPr/>
            </a:lvl1pPr>
          </a:lstStyle>
          <a:p>
            <a:r>
              <a:rPr lang="lv-LV" dirty="0"/>
              <a:t>26.01.2021.</a:t>
            </a:r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C8D35CC-2D30-4DEF-9F1A-95875F0F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3527"/>
            <a:ext cx="4114800" cy="346804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C906E92-C3CC-43FA-A289-57AD1BA6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73527"/>
            <a:ext cx="2743200" cy="346804"/>
          </a:xfrm>
        </p:spPr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72390746-0C52-421D-90B1-9C1C6DBDA3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08098"/>
            <a:ext cx="11353800" cy="701514"/>
          </a:xfrm>
          <a:prstGeom prst="rect">
            <a:avLst/>
          </a:prstGeom>
        </p:spPr>
      </p:pic>
      <p:pic>
        <p:nvPicPr>
          <p:cNvPr id="2050" name="Picture 2" descr="Jūras Zeme - Home | Facebook">
            <a:extLst>
              <a:ext uri="{FF2B5EF4-FFF2-40B4-BE49-F238E27FC236}">
                <a16:creationId xmlns:a16="http://schemas.microsoft.com/office/drawing/2014/main" id="{3BD2906A-8E2F-48E3-B426-7B6C18BCA5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5286" y="5807863"/>
            <a:ext cx="682487" cy="68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96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A762E96-A7B2-4287-BAB2-99AA7F963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28CAEB9-64B1-43BE-9179-1CB6BE6C0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A48A82F-19BF-4C51-AB1E-5E9B4CA1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607667B-BDAD-4C6D-B9A6-AAA7307EF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636208B-D638-443A-8FEC-59544900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8982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47FE49-91E7-4D7D-9789-7DFF412A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7337FA2-85AD-4A68-BDCF-790C83D43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6B94506-0C3B-40D0-A2A2-451599F40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66170D9-C0A1-44E0-9211-EB7BD352A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C8DC3A7-E3E0-466F-A3C6-0E12BA997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914AECF-F93F-4B95-9B80-5DC652A1C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190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803E16C-B73F-42F0-8903-4E31610A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5FC3415-25FC-43EB-98ED-E8AABC77E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A6380B0-88C4-4582-9FD9-1126E02D8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34905396-97B1-4BDD-A0D3-550E0E24E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74A80FA-1CF4-464E-ABBB-0BB38C1B7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59075774-0A4B-4820-9EC1-D00788A0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9AAD8FD3-FA71-4C11-9E6A-2CC29CB5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F4C4E26-FDE9-43AF-83A1-7A63B7594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730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4CEC3E-B1EE-4392-8091-AD3FEB2F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FE38D2F-190A-4D3C-9A38-893514C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33F5EBF-C819-46C9-8DAA-38741F192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7CC80E33-E446-427C-88F9-7E8555AF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619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2422551-4FE1-4563-81DF-D48522A06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A8B7910F-B7FC-43F5-A1E8-D4C015D4F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2C7013F-44BB-4E35-8CEC-DCF5B5535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805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D345A0-6FB8-4879-B2F8-62C4118FD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8B1F322-6F3D-41A5-AA48-C2696FCFB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FCE8A52-C5F1-42F2-A689-8ECA0D857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6C16FC0-B25C-41AF-947A-CD9D0691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F2E054E-EBB7-479A-81A2-B233B4AF7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2D687A3-EC26-4760-BDAB-2B3192CE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373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169538C-0C68-496A-A4B3-667A1617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D09B4658-AFDE-41CC-B22E-3C261B882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169501F-C815-4D20-B3FA-EEBC71DBB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977C5A8-B33A-4DF8-B8E4-9DAC5216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89B3A35-2F53-46D6-9B34-7DB048CD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B524CA4-2E6A-4A2E-B41D-61A91F5D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528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0CD27F0B-E42E-4709-8F9D-D4E46C57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215DD7B-F538-4492-A473-EADD81915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7A90AD4-9765-45CC-B1A4-144FE77DC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7CD8D-E2FF-483A-AF8D-C7E5F7CB5CF3}" type="datetimeFigureOut">
              <a:rPr lang="lv-LV" smtClean="0"/>
              <a:t>11.01.2024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84E9F45-F7D7-4AAC-8D53-5AD25674C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81F9131-5615-4741-949A-F60110054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ACF40-F2CD-42C0-968C-3898D642462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562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62F0079-36EF-405D-89A1-1CF4E9721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022" y="1041400"/>
            <a:ext cx="9144000" cy="2387600"/>
          </a:xfrm>
        </p:spPr>
        <p:txBody>
          <a:bodyPr/>
          <a:lstStyle/>
          <a:p>
            <a:r>
              <a:rPr lang="lv-LV" dirty="0"/>
              <a:t>Par biedrības «Jūras Zeme» darbību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840B1BC7-35B4-4AA1-864A-DB4D1FCAA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2022" y="3602038"/>
            <a:ext cx="9144000" cy="1655762"/>
          </a:xfrm>
        </p:spPr>
        <p:txBody>
          <a:bodyPr/>
          <a:lstStyle/>
          <a:p>
            <a:r>
              <a:rPr lang="lv-LV" dirty="0"/>
              <a:t>11.01.2024.</a:t>
            </a:r>
          </a:p>
          <a:p>
            <a:r>
              <a:rPr lang="lv-LV" dirty="0"/>
              <a:t>Inga Pērkone</a:t>
            </a:r>
          </a:p>
        </p:txBody>
      </p:sp>
    </p:spTree>
    <p:extLst>
      <p:ext uri="{BB962C8B-B14F-4D97-AF65-F5344CB8AC3E}">
        <p14:creationId xmlns:p14="http://schemas.microsoft.com/office/powerpoint/2010/main" val="340783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7FC9A5-B5B2-4331-AF86-CE8EEDCB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Par biedrību «Jūras Zeme»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00C63A1-4656-4FB3-AE52-12657A425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9" y="1986455"/>
            <a:ext cx="10686536" cy="4190508"/>
          </a:xfrm>
        </p:spPr>
        <p:txBody>
          <a:bodyPr>
            <a:normAutofit/>
          </a:bodyPr>
          <a:lstStyle/>
          <a:p>
            <a:r>
              <a:rPr lang="lv-LV" sz="2800" dirty="0"/>
              <a:t>Biedrība reģistrēta 07.09.2009.</a:t>
            </a:r>
          </a:p>
          <a:p>
            <a:r>
              <a:rPr lang="lv-LV" sz="2800" dirty="0"/>
              <a:t>Biedru skaits uz 01.01.2023. – 53 t.sk. 2 pašvaldības, 13 biedrības, 1 kooperatīvs,  24 uzņēmēji (10 juridiskas personas un 14 fiziskas personas), 6 zvejnieki un 7 fiziskas personas.</a:t>
            </a:r>
          </a:p>
          <a:p>
            <a:r>
              <a:rPr lang="lv-LV" sz="2800" dirty="0"/>
              <a:t>Darbības teritorija – Ādažu novads un Saulkrastu novads</a:t>
            </a:r>
          </a:p>
          <a:p>
            <a:r>
              <a:rPr lang="lv-LV" altLang="lv-LV" sz="2800" dirty="0"/>
              <a:t>Jau otrais plānošanas periods, kura laikā tiek apgūts ELFLA un EJZF finansējums – apgūtais finansējums aktuālajā periodā:</a:t>
            </a:r>
          </a:p>
          <a:p>
            <a:pPr lvl="3"/>
            <a:r>
              <a:rPr lang="lv-LV" altLang="lv-LV" sz="2000" dirty="0"/>
              <a:t>ELFLA 601 564.39 EUR</a:t>
            </a:r>
          </a:p>
          <a:p>
            <a:pPr lvl="3"/>
            <a:r>
              <a:rPr lang="lv-LV" altLang="lv-LV" sz="2000" dirty="0"/>
              <a:t>EJZF 2 551 076.21 EUR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9E3E79FB-5497-4ABB-BEF9-F4DED8CF69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32" t="16740" r="11658"/>
          <a:stretch/>
        </p:blipFill>
        <p:spPr bwMode="auto">
          <a:xfrm>
            <a:off x="9638269" y="278390"/>
            <a:ext cx="2174790" cy="206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08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C3DE9AB-5F69-443C-A1BA-40FDECC1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Par biedrību «Jūras Zeme»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77F4FE4-27B7-4A5D-8F11-FF7E6EB4B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9" y="1062682"/>
            <a:ext cx="11353800" cy="5114282"/>
          </a:xfrm>
        </p:spPr>
        <p:txBody>
          <a:bodyPr/>
          <a:lstStyle/>
          <a:p>
            <a:pPr marL="0" indent="0">
              <a:buNone/>
            </a:pPr>
            <a:r>
              <a:rPr lang="lv-LV" b="1" dirty="0"/>
              <a:t>Darbības mērķi</a:t>
            </a:r>
            <a:r>
              <a:rPr lang="lv-LV" dirty="0"/>
              <a:t>:</a:t>
            </a:r>
          </a:p>
          <a:p>
            <a:r>
              <a:rPr lang="lv-LV" dirty="0"/>
              <a:t>Veicināt un atbalstīt sabiedrības iesaistīšanos lauku un zivsaimniecībai nozīmīgas teritorijas attīstībā;</a:t>
            </a:r>
          </a:p>
          <a:p>
            <a:r>
              <a:rPr lang="lv-LV" dirty="0"/>
              <a:t>Izstrādāt un īstenot stratēģiju ilgtspējīgai lauku un zivsaimniecībai nozīmīgas teritorijas attīstībai, izmantojot sabiedrības līdzdalības principus;</a:t>
            </a:r>
          </a:p>
          <a:p>
            <a:r>
              <a:rPr lang="lv-LV" dirty="0"/>
              <a:t>Attīstīt sadarbību ar valsts, pašvaldību un nevalstiskajām organizācijām, uzņēmumiem un citām institūcijām Latvijā un ārvalstīs, veicinot Biedrības darbības teritorijas attīstību;</a:t>
            </a:r>
          </a:p>
          <a:p>
            <a:r>
              <a:rPr lang="lv-LV" dirty="0"/>
              <a:t>Veicināt kopienu sadarbības tīkla veidošanos;</a:t>
            </a:r>
          </a:p>
          <a:p>
            <a:r>
              <a:rPr lang="lv-LV" dirty="0"/>
              <a:t>Koordinēt un piesaistīt finansiālos, materiālos, intelektuālos un cita veida resursus Biedrības mērķu sasniegšanai.</a:t>
            </a:r>
          </a:p>
          <a:p>
            <a:r>
              <a:rPr lang="lv-LV" dirty="0"/>
              <a:t>Pārstāvēt Biedrības darbības teritorijas lauku iedzīvotāju un zivsaimniecībai nozīmīgu nozaru pārstāvju intereses nacionālā un starptautiskā līmenī.</a:t>
            </a:r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B5374CF7-78CD-4C3C-B5ED-9091A2E1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ACF40-F2CD-42C0-968C-3898D642462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297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CF09B7-9882-4523-9CE4-19521D5FB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Biedrības veiktās aktivitātes 2023.gada 2.pusgadā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2FD3D52-F928-43E9-877E-35FA5B161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9" y="1309816"/>
            <a:ext cx="11353800" cy="464472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sz="2800" dirty="0"/>
              <a:t>Biedrības «Jūras Zeme» Sabiedrības virzītas vietējās attīstības stratēģija 2015.-2020.gada plānošanas periodā (ELFLA un EJZF)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800" dirty="0"/>
              <a:t>Biedrības «Jūras Zeme» Sabiedrības virzītas vietējās attīstības stratēģija 2023.-2027.gada plānošanas periodā (ELFLA un EJZAF)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800" dirty="0"/>
              <a:t>Citas aktualitātes</a:t>
            </a:r>
          </a:p>
        </p:txBody>
      </p:sp>
    </p:spTree>
    <p:extLst>
      <p:ext uri="{BB962C8B-B14F-4D97-AF65-F5344CB8AC3E}">
        <p14:creationId xmlns:p14="http://schemas.microsoft.com/office/powerpoint/2010/main" val="167089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CD7DA1B-7872-4F9D-A82C-2E63868B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1.Biedrības «Jūras Zeme» Sabiedrības virzītas vietējās attīstības stratēģija 2015.-2020.gadam – Stratēģija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79D5B98-FD71-4D6E-9913-15491BF2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/>
              <a:t>2023.gada novembrī saskaņoti SVVA stratēģijas grozījumi (atlikušā finansējuma izsludināšana 15.kārtā un atteikšanās no EJZF neapgūtā </a:t>
            </a:r>
            <a:r>
              <a:rPr lang="lv-LV" sz="2800" dirty="0" err="1"/>
              <a:t>finasējuma</a:t>
            </a:r>
            <a:r>
              <a:rPr lang="lv-LV" sz="2800" dirty="0"/>
              <a:t>)</a:t>
            </a:r>
          </a:p>
          <a:p>
            <a:endParaRPr lang="lv-LV" sz="2800" dirty="0"/>
          </a:p>
          <a:p>
            <a:r>
              <a:rPr lang="lv-LV" sz="2800" dirty="0"/>
              <a:t>15.kārtā izsludināta pieteikšanās ELFLA rīcībās:</a:t>
            </a:r>
          </a:p>
          <a:p>
            <a:pPr lvl="1"/>
            <a:r>
              <a:rPr lang="lv-LV" sz="2800" dirty="0"/>
              <a:t>Publiskais finansējums 62 681.15 EUR</a:t>
            </a:r>
          </a:p>
          <a:p>
            <a:pPr lvl="1"/>
            <a:r>
              <a:rPr lang="lv-LV" sz="2800" dirty="0"/>
              <a:t>Pieteikšanās no 22.10.2023. līdz 22.11.2023.</a:t>
            </a:r>
          </a:p>
          <a:p>
            <a:pPr lvl="1"/>
            <a:endParaRPr lang="lv-LV" sz="2800" dirty="0"/>
          </a:p>
          <a:p>
            <a:r>
              <a:rPr lang="lv-LV" sz="2800" dirty="0"/>
              <a:t>Pēc 15.kārtas rezultātiem pieteikšanās atbrīvotajam finansējumam no citām VRG</a:t>
            </a:r>
          </a:p>
          <a:p>
            <a:pPr marL="457200" lvl="1" indent="0">
              <a:buNone/>
            </a:pPr>
            <a:endParaRPr lang="lv-LV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5738" y="2627587"/>
            <a:ext cx="3917321" cy="219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846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CD7DA1B-7872-4F9D-A82C-2E63868B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2.Biedrības «Jūras Zeme» Sabiedrības virzītas vietējās attīstības stratēģija 2023.-2027.gadam – Stratēģija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79D5B98-FD71-4D6E-9913-15491BF2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/>
              <a:t>2023.gada 17.jūlijā iesniegta Jaunā Stratēģija Lauku atbalsta dienestā vērtēšanai</a:t>
            </a:r>
          </a:p>
          <a:p>
            <a:r>
              <a:rPr lang="lv-LV" sz="2800" dirty="0"/>
              <a:t>2023.gada 25.novembrī saņemtas </a:t>
            </a:r>
            <a:r>
              <a:rPr lang="lv-LV" sz="2800" dirty="0" err="1"/>
              <a:t>Startēģiju</a:t>
            </a:r>
            <a:r>
              <a:rPr lang="lv-LV" sz="2800" dirty="0"/>
              <a:t> vērtēšanas komisijas ieteikumi un norādes uzlabojumiem</a:t>
            </a:r>
          </a:p>
          <a:p>
            <a:r>
              <a:rPr lang="lv-LV" sz="2800" dirty="0"/>
              <a:t>2023.gada 6.decembrī iesniegti precizējumi saskaņā ar norādījumiem.</a:t>
            </a:r>
          </a:p>
          <a:p>
            <a:r>
              <a:rPr lang="lv-LV" sz="2800" dirty="0"/>
              <a:t>2024.gada 4.janvārī </a:t>
            </a:r>
            <a:r>
              <a:rPr lang="lv-LV" sz="2800" dirty="0" err="1"/>
              <a:t>Startēģijas</a:t>
            </a:r>
            <a:r>
              <a:rPr lang="lv-LV" sz="2800" dirty="0"/>
              <a:t> precizējumi izvērtēti un iesniegti komisijai.</a:t>
            </a:r>
          </a:p>
          <a:p>
            <a:r>
              <a:rPr lang="lv-LV" sz="2800" dirty="0"/>
              <a:t>2024.gada janvārī paredzama Stratēģijas apstiprināšana.</a:t>
            </a:r>
          </a:p>
        </p:txBody>
      </p:sp>
    </p:spTree>
    <p:extLst>
      <p:ext uri="{BB962C8B-B14F-4D97-AF65-F5344CB8AC3E}">
        <p14:creationId xmlns:p14="http://schemas.microsoft.com/office/powerpoint/2010/main" val="106474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547C1B4-3EC6-41DE-A517-90A884B2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3.Citas aktualitātes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78A7EAD-F24D-4FA4-A042-AFB070353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9" y="1330076"/>
            <a:ext cx="11228244" cy="4166834"/>
          </a:xfrm>
        </p:spPr>
        <p:txBody>
          <a:bodyPr>
            <a:normAutofit/>
          </a:bodyPr>
          <a:lstStyle/>
          <a:p>
            <a:r>
              <a:rPr lang="lv-LV" sz="2000" dirty="0"/>
              <a:t>Projekta «Piekraste. Zivsaimniecība. Iespējas» aktivitātes un pieredzes brauciens</a:t>
            </a:r>
          </a:p>
          <a:p>
            <a:r>
              <a:rPr lang="lv-LV" sz="2000" dirty="0"/>
              <a:t>Sarunas par INTERREG sadarbības projektu «</a:t>
            </a:r>
            <a:r>
              <a:rPr lang="lv-LV" sz="2000" dirty="0" err="1"/>
              <a:t>River</a:t>
            </a:r>
            <a:r>
              <a:rPr lang="lv-LV" sz="2000" dirty="0"/>
              <a:t> </a:t>
            </a:r>
            <a:r>
              <a:rPr lang="lv-LV" sz="2000" dirty="0" err="1"/>
              <a:t>Networks</a:t>
            </a:r>
            <a:r>
              <a:rPr lang="lv-LV" sz="2000" dirty="0"/>
              <a:t>» ar Igauņu partneriem par plānotajām projekta aktivitātēm</a:t>
            </a:r>
          </a:p>
          <a:p>
            <a:r>
              <a:rPr lang="lv-LV" sz="2000" dirty="0"/>
              <a:t>Projekta «</a:t>
            </a:r>
            <a:r>
              <a:rPr lang="lv-LV" sz="2000" dirty="0" err="1"/>
              <a:t>saDarbība</a:t>
            </a:r>
            <a:r>
              <a:rPr lang="lv-LV" sz="2000" dirty="0"/>
              <a:t>» 2024.gada POP UP pasākumu plānošana katrā teritorijā</a:t>
            </a:r>
          </a:p>
          <a:p>
            <a:r>
              <a:rPr lang="lv-LV" sz="2000" dirty="0"/>
              <a:t>Projekta «Pierīgas tūrisma reģiona konkurētspējas paaugstināšana ar ilgtspējīgiem un digitāliem risinājumiem» aktivitātes</a:t>
            </a:r>
          </a:p>
          <a:p>
            <a:r>
              <a:rPr lang="lv-LV" sz="2000" dirty="0"/>
              <a:t>Padomes sēdes – septembrī un novembrī</a:t>
            </a:r>
          </a:p>
          <a:p>
            <a:r>
              <a:rPr lang="lv-LV" sz="2000" dirty="0"/>
              <a:t>Valdes vēlēšanas</a:t>
            </a:r>
          </a:p>
          <a:p>
            <a:r>
              <a:rPr lang="lv-LV" sz="2000" dirty="0"/>
              <a:t>Projektu konkursa izsludināšana, vērtēšanas un apstiprināšanas procesa organizēšana</a:t>
            </a:r>
          </a:p>
          <a:p>
            <a:r>
              <a:rPr lang="lv-LV" sz="2000" dirty="0"/>
              <a:t>Latvijas Lauku foruma iknedēļas sanāksmes</a:t>
            </a:r>
          </a:p>
          <a:p>
            <a:r>
              <a:rPr lang="lv-LV" sz="2000" dirty="0"/>
              <a:t>Tīklošanās pasākumi ar Pierīgas un Vidzemes vietējām rīcības grupām</a:t>
            </a:r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44022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13E8813D-5BAE-4985-B005-AEFDDCD64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6345" y="1619478"/>
            <a:ext cx="9144000" cy="1470956"/>
          </a:xfrm>
        </p:spPr>
        <p:txBody>
          <a:bodyPr/>
          <a:lstStyle/>
          <a:p>
            <a:pPr algn="ctr"/>
            <a:r>
              <a:rPr lang="lv-LV" b="1" dirty="0"/>
              <a:t>Paldies par uzmanību!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78A7EAD-F24D-4FA4-A042-AFB070353529}"/>
              </a:ext>
            </a:extLst>
          </p:cNvPr>
          <p:cNvSpPr txBox="1">
            <a:spLocks/>
          </p:cNvSpPr>
          <p:nvPr/>
        </p:nvSpPr>
        <p:spPr>
          <a:xfrm>
            <a:off x="3454707" y="3595816"/>
            <a:ext cx="4701320" cy="15542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>
                <a:solidFill>
                  <a:schemeClr val="bg1"/>
                </a:solidFill>
              </a:rPr>
              <a:t>Biedrība «Jūras Zeme»</a:t>
            </a:r>
          </a:p>
          <a:p>
            <a:r>
              <a:rPr lang="lv-LV" sz="2000" dirty="0">
                <a:solidFill>
                  <a:schemeClr val="bg1"/>
                </a:solidFill>
              </a:rPr>
              <a:t>Valdes priekšsēdētāja</a:t>
            </a:r>
          </a:p>
          <a:p>
            <a:r>
              <a:rPr lang="lv-LV" sz="2000" dirty="0">
                <a:solidFill>
                  <a:schemeClr val="bg1"/>
                </a:solidFill>
              </a:rPr>
              <a:t>Kristīne Zaķe</a:t>
            </a:r>
          </a:p>
          <a:p>
            <a:r>
              <a:rPr lang="lv-LV" sz="2000" dirty="0">
                <a:solidFill>
                  <a:schemeClr val="bg1"/>
                </a:solidFill>
              </a:rPr>
              <a:t>26100933, pasts.juraszeme@gmail.com</a:t>
            </a:r>
          </a:p>
        </p:txBody>
      </p:sp>
    </p:spTree>
    <p:extLst>
      <p:ext uri="{BB962C8B-B14F-4D97-AF65-F5344CB8AC3E}">
        <p14:creationId xmlns:p14="http://schemas.microsoft.com/office/powerpoint/2010/main" val="268083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4097</TotalTime>
  <Words>515</Words>
  <Application>Microsoft Office PowerPoint</Application>
  <PresentationFormat>Platekrāna</PresentationFormat>
  <Paragraphs>52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Office dizains</vt:lpstr>
      <vt:lpstr>Par biedrības «Jūras Zeme» darbību</vt:lpstr>
      <vt:lpstr>Par biedrību «Jūras Zeme»</vt:lpstr>
      <vt:lpstr>Par biedrību «Jūras Zeme» </vt:lpstr>
      <vt:lpstr>Biedrības veiktās aktivitātes 2023.gada 2.pusgadā</vt:lpstr>
      <vt:lpstr>1.Biedrības «Jūras Zeme» Sabiedrības virzītas vietējās attīstības stratēģija 2015.-2020.gadam – Stratēģija</vt:lpstr>
      <vt:lpstr>2.Biedrības «Jūras Zeme» Sabiedrības virzītas vietējās attīstības stratēģija 2023.-2027.gadam – Stratēģija</vt:lpstr>
      <vt:lpstr>3.Citas aktualitātes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biedrības «Jūras Zeme» darbību</dc:title>
  <dc:creator>Inga Pērkone</dc:creator>
  <cp:lastModifiedBy>Inga Pērkone</cp:lastModifiedBy>
  <cp:revision>39</cp:revision>
  <dcterms:created xsi:type="dcterms:W3CDTF">2022-01-24T06:43:58Z</dcterms:created>
  <dcterms:modified xsi:type="dcterms:W3CDTF">2024-01-11T14:03:49Z</dcterms:modified>
</cp:coreProperties>
</file>