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259" r:id="rId2"/>
    <p:sldId id="572" r:id="rId3"/>
    <p:sldId id="323" r:id="rId4"/>
    <p:sldId id="574" r:id="rId5"/>
    <p:sldId id="577" r:id="rId6"/>
    <p:sldId id="327" r:id="rId7"/>
    <p:sldId id="324" r:id="rId8"/>
    <p:sldId id="325" r:id="rId9"/>
    <p:sldId id="575" r:id="rId10"/>
    <p:sldId id="576" r:id="rId11"/>
    <p:sldId id="303" r:id="rId12"/>
  </p:sldIdLst>
  <p:sldSz cx="20105688" cy="113109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0" userDrawn="1">
          <p15:clr>
            <a:srgbClr val="A4A3A4"/>
          </p15:clr>
        </p15:guide>
        <p15:guide id="2" pos="63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Ģirts Gudrīts" initials="ĢG" lastIdx="1" clrIdx="0">
    <p:extLst>
      <p:ext uri="{19B8F6BF-5375-455C-9EA6-DF929625EA0E}">
        <p15:presenceInfo xmlns:p15="http://schemas.microsoft.com/office/powerpoint/2012/main" userId="S::girts.gudrits@cleanr.lv::70d585f0-885c-4e47-afc4-00c32b86a42e" providerId="AD"/>
      </p:ext>
    </p:extLst>
  </p:cmAuthor>
  <p:cmAuthor id="2" name="Liene Rumpane" initials="LR" lastIdx="1" clrIdx="1">
    <p:extLst>
      <p:ext uri="{19B8F6BF-5375-455C-9EA6-DF929625EA0E}">
        <p15:presenceInfo xmlns:p15="http://schemas.microsoft.com/office/powerpoint/2012/main" userId="S::liene.rumpane@cleanr.lv::c57fc254-2514-48d9-ae01-97aac1c88d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1ED"/>
    <a:srgbClr val="69F8F8"/>
    <a:srgbClr val="E5E0F8"/>
    <a:srgbClr val="DCFF00"/>
    <a:srgbClr val="6E00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79"/>
    <p:restoredTop sz="95256" autoAdjust="0"/>
  </p:normalViewPr>
  <p:slideViewPr>
    <p:cSldViewPr snapToGrid="0" snapToObjects="1">
      <p:cViewPr varScale="1">
        <p:scale>
          <a:sx n="75" d="100"/>
          <a:sy n="75" d="100"/>
        </p:scale>
        <p:origin x="348" y="90"/>
      </p:cViewPr>
      <p:guideLst>
        <p:guide orient="horz" pos="3540"/>
        <p:guide pos="6355"/>
      </p:guideLst>
    </p:cSldViewPr>
  </p:slideViewPr>
  <p:notesTextViewPr>
    <p:cViewPr>
      <p:scale>
        <a:sx n="1" d="1"/>
        <a:sy n="1" d="1"/>
      </p:scale>
      <p:origin x="0" y="0"/>
    </p:cViewPr>
  </p:notesTextViewPr>
  <p:notesViewPr>
    <p:cSldViewPr snapToGrid="0" snapToObjects="1">
      <p:cViewPr varScale="1">
        <p:scale>
          <a:sx n="91" d="100"/>
          <a:sy n="91"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mpali\AppData\Local\Microsoft\Windows\INetCache\Content.Outlook\5FL4M4ZV\Konteinera%20skaits%20frakcij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umpali\AppData\Local\Microsoft\Windows\INetCache\Content.Outlook\5FL4M4ZV\Konteinera%20skaits%20frakcij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lv-LV" sz="1800" b="1" cap="all" baseline="0">
                <a:latin typeface="Verdana" panose="020B0604030504040204" pitchFamily="34" charset="0"/>
                <a:ea typeface="Verdana" panose="020B0604030504040204" pitchFamily="34" charset="0"/>
              </a:rPr>
              <a:t>Konteineru sadalījums pa atkritumu veidiem</a:t>
            </a:r>
          </a:p>
        </c:rich>
      </c:tx>
      <c:overlay val="0"/>
      <c:spPr>
        <a:noFill/>
        <a:ln>
          <a:noFill/>
        </a:ln>
        <a:effectLst/>
      </c:spPr>
      <c:txPr>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title>
    <c:autoTitleDeleted val="0"/>
    <c:plotArea>
      <c:layout>
        <c:manualLayout>
          <c:layoutTarget val="inner"/>
          <c:xMode val="edge"/>
          <c:yMode val="edge"/>
          <c:x val="8.0022485859336412E-2"/>
          <c:y val="0.15888943685849027"/>
          <c:w val="0.81453835776954597"/>
          <c:h val="0.80647344133227061"/>
        </c:manualLayout>
      </c:layout>
      <c:pieChart>
        <c:varyColors val="1"/>
        <c:ser>
          <c:idx val="0"/>
          <c:order val="0"/>
          <c:tx>
            <c:strRef>
              <c:f>Sheet1!$B$24</c:f>
              <c:strCache>
                <c:ptCount val="1"/>
                <c:pt idx="0">
                  <c:v>Sum of Aprīkojumu skaits</c:v>
                </c:pt>
              </c:strCache>
            </c:strRef>
          </c:tx>
          <c:dPt>
            <c:idx val="0"/>
            <c:bubble3D val="0"/>
            <c:spPr>
              <a:solidFill>
                <a:srgbClr val="DCFF00"/>
              </a:solidFill>
              <a:ln w="19050">
                <a:solidFill>
                  <a:schemeClr val="lt1"/>
                </a:solidFill>
              </a:ln>
              <a:effectLst/>
            </c:spPr>
            <c:extLst>
              <c:ext xmlns:c16="http://schemas.microsoft.com/office/drawing/2014/chart" uri="{C3380CC4-5D6E-409C-BE32-E72D297353CC}">
                <c16:uniqueId val="{00000001-7289-4583-B3AB-E150511041DE}"/>
              </c:ext>
            </c:extLst>
          </c:dPt>
          <c:dPt>
            <c:idx val="1"/>
            <c:bubble3D val="0"/>
            <c:spPr>
              <a:solidFill>
                <a:srgbClr val="6E00A5"/>
              </a:solidFill>
              <a:ln w="19050">
                <a:solidFill>
                  <a:schemeClr val="lt1"/>
                </a:solidFill>
              </a:ln>
              <a:effectLst/>
            </c:spPr>
            <c:extLst>
              <c:ext xmlns:c16="http://schemas.microsoft.com/office/drawing/2014/chart" uri="{C3380CC4-5D6E-409C-BE32-E72D297353CC}">
                <c16:uniqueId val="{00000003-7289-4583-B3AB-E150511041DE}"/>
              </c:ext>
            </c:extLst>
          </c:dPt>
          <c:dPt>
            <c:idx val="2"/>
            <c:bubble3D val="0"/>
            <c:spPr>
              <a:solidFill>
                <a:srgbClr val="69F8F8"/>
              </a:solidFill>
              <a:ln w="19050">
                <a:solidFill>
                  <a:schemeClr val="lt1"/>
                </a:solidFill>
              </a:ln>
              <a:effectLst/>
            </c:spPr>
            <c:extLst>
              <c:ext xmlns:c16="http://schemas.microsoft.com/office/drawing/2014/chart" uri="{C3380CC4-5D6E-409C-BE32-E72D297353CC}">
                <c16:uniqueId val="{00000005-7289-4583-B3AB-E150511041DE}"/>
              </c:ext>
            </c:extLst>
          </c:dPt>
          <c:dPt>
            <c:idx val="3"/>
            <c:bubble3D val="0"/>
            <c:spPr>
              <a:solidFill>
                <a:srgbClr val="BDB1ED"/>
              </a:solidFill>
              <a:ln w="19050">
                <a:solidFill>
                  <a:schemeClr val="lt1"/>
                </a:solidFill>
              </a:ln>
              <a:effectLst/>
            </c:spPr>
            <c:extLst>
              <c:ext xmlns:c16="http://schemas.microsoft.com/office/drawing/2014/chart" uri="{C3380CC4-5D6E-409C-BE32-E72D297353CC}">
                <c16:uniqueId val="{00000007-7289-4583-B3AB-E150511041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89-4583-B3AB-E150511041DE}"/>
              </c:ext>
            </c:extLst>
          </c:dPt>
          <c:dLbls>
            <c:dLbl>
              <c:idx val="0"/>
              <c:layout>
                <c:manualLayout>
                  <c:x val="0.29391855569269487"/>
                  <c:y val="1.3057846508822066E-2"/>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289-4583-B3AB-E150511041DE}"/>
                </c:ext>
              </c:extLst>
            </c:dLbl>
            <c:dLbl>
              <c:idx val="1"/>
              <c:layout>
                <c:manualLayout>
                  <c:x val="-6.3522774993420794E-2"/>
                  <c:y val="-0.13986111906156293"/>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289-4583-B3AB-E150511041DE}"/>
                </c:ext>
              </c:extLst>
            </c:dLbl>
            <c:dLbl>
              <c:idx val="2"/>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6="http://schemas.microsoft.com/office/drawing/2014/chart" uri="{C3380CC4-5D6E-409C-BE32-E72D297353CC}">
                  <c16:uniqueId val="{00000005-7289-4583-B3AB-E150511041DE}"/>
                </c:ext>
              </c:extLst>
            </c:dLbl>
            <c:dLbl>
              <c:idx val="3"/>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6="http://schemas.microsoft.com/office/drawing/2014/chart" uri="{C3380CC4-5D6E-409C-BE32-E72D297353CC}">
                  <c16:uniqueId val="{00000007-7289-4583-B3AB-E150511041DE}"/>
                </c:ext>
              </c:extLst>
            </c:dLbl>
            <c:dLbl>
              <c:idx val="4"/>
              <c:layout>
                <c:manualLayout>
                  <c:x val="0.11759390631433039"/>
                  <c:y val="-1.0030008674554487E-2"/>
                </c:manualLayout>
              </c:layout>
              <c:numFmt formatCode="0.00%" sourceLinked="0"/>
              <c:spPr>
                <a:solidFill>
                  <a:srgbClr val="E5E0F8"/>
                </a:solid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289-4583-B3AB-E150511041D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Sheet1!$A$25:$A$29</c:f>
              <c:strCache>
                <c:ptCount val="5"/>
                <c:pt idx="0">
                  <c:v>BIO</c:v>
                </c:pt>
                <c:pt idx="1">
                  <c:v>Nešķirotas sadzīves atkritumi</c:v>
                </c:pt>
                <c:pt idx="2">
                  <c:v>Vieglais iepakojums</c:v>
                </c:pt>
                <c:pt idx="3">
                  <c:v>Stikla iepakojums</c:v>
                </c:pt>
                <c:pt idx="4">
                  <c:v>Tekstila konteineri</c:v>
                </c:pt>
              </c:strCache>
            </c:strRef>
          </c:cat>
          <c:val>
            <c:numRef>
              <c:f>Sheet1!$B$25:$B$29</c:f>
              <c:numCache>
                <c:formatCode>General</c:formatCode>
                <c:ptCount val="5"/>
                <c:pt idx="0">
                  <c:v>120</c:v>
                </c:pt>
                <c:pt idx="1">
                  <c:v>3794</c:v>
                </c:pt>
                <c:pt idx="2">
                  <c:v>516</c:v>
                </c:pt>
                <c:pt idx="3">
                  <c:v>166</c:v>
                </c:pt>
                <c:pt idx="4">
                  <c:v>4</c:v>
                </c:pt>
              </c:numCache>
            </c:numRef>
          </c:val>
          <c:extLst>
            <c:ext xmlns:c16="http://schemas.microsoft.com/office/drawing/2014/chart" uri="{C3380CC4-5D6E-409C-BE32-E72D297353CC}">
              <c16:uniqueId val="{0000000A-7289-4583-B3AB-E150511041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lv-LV" b="1"/>
              <a:t>konteineru skaits</a:t>
            </a:r>
            <a:endParaRPr lang="en-US" b="1"/>
          </a:p>
        </c:rich>
      </c:tx>
      <c:overlay val="0"/>
      <c:spPr>
        <a:noFill/>
        <a:ln>
          <a:noFill/>
        </a:ln>
        <a:effectLst/>
      </c:spPr>
      <c:txPr>
        <a:bodyPr rot="0" spcFirstLastPara="1" vertOverflow="ellipsis" vert="horz" wrap="square" anchor="ctr" anchorCtr="1"/>
        <a:lstStyle/>
        <a:p>
          <a:pPr>
            <a:defRPr sz="1800" b="1" i="0" u="none" strike="noStrike" kern="1200" cap="all"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title>
    <c:autoTitleDeleted val="0"/>
    <c:plotArea>
      <c:layout/>
      <c:barChart>
        <c:barDir val="col"/>
        <c:grouping val="clustered"/>
        <c:varyColors val="0"/>
        <c:ser>
          <c:idx val="0"/>
          <c:order val="0"/>
          <c:tx>
            <c:strRef>
              <c:f>Sheet1!$B$24</c:f>
              <c:strCache>
                <c:ptCount val="1"/>
                <c:pt idx="0">
                  <c:v>Sum of Aprīkojumu skaits</c:v>
                </c:pt>
              </c:strCache>
            </c:strRef>
          </c:tx>
          <c:spPr>
            <a:solidFill>
              <a:srgbClr val="6E00A5"/>
            </a:solidFill>
            <a:ln>
              <a:noFill/>
            </a:ln>
            <a:effectLst/>
          </c:spPr>
          <c:invertIfNegative val="0"/>
          <c:dLbls>
            <c:spPr>
              <a:solidFill>
                <a:srgbClr val="E5E0F8"/>
              </a:solidFill>
              <a:ln>
                <a:noFill/>
              </a:ln>
              <a:effectLst/>
            </c:spPr>
            <c:txPr>
              <a:bodyPr rot="0" spcFirstLastPara="1" vertOverflow="ellipsis" vert="horz" wrap="square" anchor="ctr" anchorCtr="1"/>
              <a:lstStyle/>
              <a:p>
                <a:pPr>
                  <a:defRPr sz="1500" b="0" i="0" u="none" strike="noStrike" kern="1200" cap="all"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Sheet1!$A$25:$A$29</c:f>
              <c:strCache>
                <c:ptCount val="5"/>
                <c:pt idx="0">
                  <c:v>BIO</c:v>
                </c:pt>
                <c:pt idx="1">
                  <c:v>Nešķirotas sadzīves atkritumi</c:v>
                </c:pt>
                <c:pt idx="2">
                  <c:v>Vieglais iepakojums</c:v>
                </c:pt>
                <c:pt idx="3">
                  <c:v>Stikla iepakojums</c:v>
                </c:pt>
                <c:pt idx="4">
                  <c:v>Tekstila konteineri</c:v>
                </c:pt>
              </c:strCache>
            </c:strRef>
          </c:cat>
          <c:val>
            <c:numRef>
              <c:f>Sheet1!$B$25:$B$29</c:f>
              <c:numCache>
                <c:formatCode>General</c:formatCode>
                <c:ptCount val="5"/>
                <c:pt idx="0">
                  <c:v>120</c:v>
                </c:pt>
                <c:pt idx="1">
                  <c:v>3794</c:v>
                </c:pt>
                <c:pt idx="2">
                  <c:v>516</c:v>
                </c:pt>
                <c:pt idx="3">
                  <c:v>166</c:v>
                </c:pt>
                <c:pt idx="4">
                  <c:v>4</c:v>
                </c:pt>
              </c:numCache>
            </c:numRef>
          </c:val>
          <c:extLst>
            <c:ext xmlns:c16="http://schemas.microsoft.com/office/drawing/2014/chart" uri="{C3380CC4-5D6E-409C-BE32-E72D297353CC}">
              <c16:uniqueId val="{00000000-AACF-4FD7-9856-D4D49829A62B}"/>
            </c:ext>
          </c:extLst>
        </c:ser>
        <c:dLbls>
          <c:showLegendKey val="0"/>
          <c:showVal val="0"/>
          <c:showCatName val="0"/>
          <c:showSerName val="0"/>
          <c:showPercent val="0"/>
          <c:showBubbleSize val="0"/>
        </c:dLbls>
        <c:gapWidth val="219"/>
        <c:overlap val="-27"/>
        <c:axId val="496917983"/>
        <c:axId val="261310799"/>
      </c:barChart>
      <c:catAx>
        <c:axId val="49691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cap="all"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crossAx val="261310799"/>
        <c:crosses val="autoZero"/>
        <c:auto val="1"/>
        <c:lblAlgn val="ctr"/>
        <c:lblOffset val="100"/>
        <c:noMultiLvlLbl val="0"/>
      </c:catAx>
      <c:valAx>
        <c:axId val="261310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cap="all"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lv-LV"/>
          </a:p>
        </c:txPr>
        <c:crossAx val="496917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cap="all" baseline="0">
          <a:latin typeface="Verdana" panose="020B0604030504040204" pitchFamily="34" charset="0"/>
          <a:ea typeface="Verdana" panose="020B0604030504040204" pitchFamily="34" charset="0"/>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8C902-3693-4B78-9D4F-202F4B2DD0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030DF0B8-F907-4D71-BA92-61F005ACE4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28A028-A435-4AAC-94CC-5B1C1253205D}" type="datetimeFigureOut">
              <a:rPr lang="lv-LV" smtClean="0"/>
              <a:t>09.01.2024</a:t>
            </a:fld>
            <a:endParaRPr lang="lv-LV"/>
          </a:p>
        </p:txBody>
      </p:sp>
      <p:sp>
        <p:nvSpPr>
          <p:cNvPr id="4" name="Footer Placeholder 3">
            <a:extLst>
              <a:ext uri="{FF2B5EF4-FFF2-40B4-BE49-F238E27FC236}">
                <a16:creationId xmlns:a16="http://schemas.microsoft.com/office/drawing/2014/main" id="{FA58E022-5A6D-475D-B420-6513328F90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8EE4D890-27C1-4CE9-9109-E483B69070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87F0AE-7F6B-426F-9639-5C1F48C7A3EB}" type="slidenum">
              <a:rPr lang="lv-LV" smtClean="0"/>
              <a:t>‹#›</a:t>
            </a:fld>
            <a:endParaRPr lang="lv-LV"/>
          </a:p>
        </p:txBody>
      </p:sp>
    </p:spTree>
    <p:extLst>
      <p:ext uri="{BB962C8B-B14F-4D97-AF65-F5344CB8AC3E}">
        <p14:creationId xmlns:p14="http://schemas.microsoft.com/office/powerpoint/2010/main" val="2727246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52E7E-5A75-014E-9632-C71A31B7B53E}" type="datetimeFigureOut">
              <a:rPr lang="en-LV" smtClean="0"/>
              <a:t>01/09/2024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EB2E-6EED-EE45-BD38-83AB25050DDC}" type="slidenum">
              <a:rPr lang="en-LV" smtClean="0"/>
              <a:t>‹#›</a:t>
            </a:fld>
            <a:endParaRPr lang="en-LV"/>
          </a:p>
        </p:txBody>
      </p:sp>
    </p:spTree>
    <p:extLst>
      <p:ext uri="{BB962C8B-B14F-4D97-AF65-F5344CB8AC3E}">
        <p14:creationId xmlns:p14="http://schemas.microsoft.com/office/powerpoint/2010/main" val="1244322517"/>
      </p:ext>
    </p:extLst>
  </p:cSld>
  <p:clrMap bg1="lt1" tx1="dk1" bg2="lt2" tx2="dk2" accent1="accent1" accent2="accent2" accent3="accent3" accent4="accent4" accent5="accent5" accent6="accent6" hlink="hlink" folHlink="folHlink"/>
  <p:notesStyle>
    <a:lvl1pPr marL="0" algn="l" defTabSz="1507937" rtl="0" eaLnBrk="1" latinLnBrk="0" hangingPunct="1">
      <a:defRPr sz="1979" kern="1200">
        <a:solidFill>
          <a:schemeClr val="tx1"/>
        </a:solidFill>
        <a:latin typeface="+mn-lt"/>
        <a:ea typeface="+mn-ea"/>
        <a:cs typeface="+mn-cs"/>
      </a:defRPr>
    </a:lvl1pPr>
    <a:lvl2pPr marL="753969" algn="l" defTabSz="1507937" rtl="0" eaLnBrk="1" latinLnBrk="0" hangingPunct="1">
      <a:defRPr sz="1979" kern="1200">
        <a:solidFill>
          <a:schemeClr val="tx1"/>
        </a:solidFill>
        <a:latin typeface="+mn-lt"/>
        <a:ea typeface="+mn-ea"/>
        <a:cs typeface="+mn-cs"/>
      </a:defRPr>
    </a:lvl2pPr>
    <a:lvl3pPr marL="1507937" algn="l" defTabSz="1507937" rtl="0" eaLnBrk="1" latinLnBrk="0" hangingPunct="1">
      <a:defRPr sz="1979" kern="1200">
        <a:solidFill>
          <a:schemeClr val="tx1"/>
        </a:solidFill>
        <a:latin typeface="+mn-lt"/>
        <a:ea typeface="+mn-ea"/>
        <a:cs typeface="+mn-cs"/>
      </a:defRPr>
    </a:lvl3pPr>
    <a:lvl4pPr marL="2261906" algn="l" defTabSz="1507937" rtl="0" eaLnBrk="1" latinLnBrk="0" hangingPunct="1">
      <a:defRPr sz="1979" kern="1200">
        <a:solidFill>
          <a:schemeClr val="tx1"/>
        </a:solidFill>
        <a:latin typeface="+mn-lt"/>
        <a:ea typeface="+mn-ea"/>
        <a:cs typeface="+mn-cs"/>
      </a:defRPr>
    </a:lvl4pPr>
    <a:lvl5pPr marL="3015874" algn="l" defTabSz="1507937" rtl="0" eaLnBrk="1" latinLnBrk="0" hangingPunct="1">
      <a:defRPr sz="1979" kern="1200">
        <a:solidFill>
          <a:schemeClr val="tx1"/>
        </a:solidFill>
        <a:latin typeface="+mn-lt"/>
        <a:ea typeface="+mn-ea"/>
        <a:cs typeface="+mn-cs"/>
      </a:defRPr>
    </a:lvl5pPr>
    <a:lvl6pPr marL="3769843" algn="l" defTabSz="1507937" rtl="0" eaLnBrk="1" latinLnBrk="0" hangingPunct="1">
      <a:defRPr sz="1979" kern="1200">
        <a:solidFill>
          <a:schemeClr val="tx1"/>
        </a:solidFill>
        <a:latin typeface="+mn-lt"/>
        <a:ea typeface="+mn-ea"/>
        <a:cs typeface="+mn-cs"/>
      </a:defRPr>
    </a:lvl6pPr>
    <a:lvl7pPr marL="4523811" algn="l" defTabSz="1507937" rtl="0" eaLnBrk="1" latinLnBrk="0" hangingPunct="1">
      <a:defRPr sz="1979" kern="1200">
        <a:solidFill>
          <a:schemeClr val="tx1"/>
        </a:solidFill>
        <a:latin typeface="+mn-lt"/>
        <a:ea typeface="+mn-ea"/>
        <a:cs typeface="+mn-cs"/>
      </a:defRPr>
    </a:lvl7pPr>
    <a:lvl8pPr marL="5277780" algn="l" defTabSz="1507937" rtl="0" eaLnBrk="1" latinLnBrk="0" hangingPunct="1">
      <a:defRPr sz="1979" kern="1200">
        <a:solidFill>
          <a:schemeClr val="tx1"/>
        </a:solidFill>
        <a:latin typeface="+mn-lt"/>
        <a:ea typeface="+mn-ea"/>
        <a:cs typeface="+mn-cs"/>
      </a:defRPr>
    </a:lvl8pPr>
    <a:lvl9pPr marL="6031748" algn="l" defTabSz="1507937" rtl="0" eaLnBrk="1" latinLnBrk="0" hangingPunct="1">
      <a:defRPr sz="197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2</a:t>
            </a:fld>
            <a:endParaRPr lang="en-LV"/>
          </a:p>
        </p:txBody>
      </p:sp>
    </p:spTree>
    <p:extLst>
      <p:ext uri="{BB962C8B-B14F-4D97-AF65-F5344CB8AC3E}">
        <p14:creationId xmlns:p14="http://schemas.microsoft.com/office/powerpoint/2010/main" val="382458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7</a:t>
            </a:fld>
            <a:endParaRPr lang="en-LV"/>
          </a:p>
        </p:txBody>
      </p:sp>
    </p:spTree>
    <p:extLst>
      <p:ext uri="{BB962C8B-B14F-4D97-AF65-F5344CB8AC3E}">
        <p14:creationId xmlns:p14="http://schemas.microsoft.com/office/powerpoint/2010/main" val="321876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8</a:t>
            </a:fld>
            <a:endParaRPr lang="en-LV"/>
          </a:p>
        </p:txBody>
      </p:sp>
    </p:spTree>
    <p:extLst>
      <p:ext uri="{BB962C8B-B14F-4D97-AF65-F5344CB8AC3E}">
        <p14:creationId xmlns:p14="http://schemas.microsoft.com/office/powerpoint/2010/main" val="401404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9</a:t>
            </a:fld>
            <a:endParaRPr lang="en-LV"/>
          </a:p>
        </p:txBody>
      </p:sp>
    </p:spTree>
    <p:extLst>
      <p:ext uri="{BB962C8B-B14F-4D97-AF65-F5344CB8AC3E}">
        <p14:creationId xmlns:p14="http://schemas.microsoft.com/office/powerpoint/2010/main" val="149062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FB8EB2E-6EED-EE45-BD38-83AB25050DDC}" type="slidenum">
              <a:rPr lang="en-LV" smtClean="0"/>
              <a:t>10</a:t>
            </a:fld>
            <a:endParaRPr lang="en-LV"/>
          </a:p>
        </p:txBody>
      </p:sp>
    </p:spTree>
    <p:extLst>
      <p:ext uri="{BB962C8B-B14F-4D97-AF65-F5344CB8AC3E}">
        <p14:creationId xmlns:p14="http://schemas.microsoft.com/office/powerpoint/2010/main" val="93756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s://cleanr.lv/" TargetMode="External"/><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hyperlink" Target="https://cleanr.lv/"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cleanr.lv/"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20" name="object 2">
            <a:extLst>
              <a:ext uri="{FF2B5EF4-FFF2-40B4-BE49-F238E27FC236}">
                <a16:creationId xmlns:a16="http://schemas.microsoft.com/office/drawing/2014/main" id="{C25E7BAD-1A3D-FA45-8843-9D0BE9BE4BF2}"/>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pic>
        <p:nvPicPr>
          <p:cNvPr id="9" name="Picture 8">
            <a:extLst>
              <a:ext uri="{FF2B5EF4-FFF2-40B4-BE49-F238E27FC236}">
                <a16:creationId xmlns:a16="http://schemas.microsoft.com/office/drawing/2014/main" id="{72DCCE7C-668A-CE42-A57F-38AF05B6D4EC}"/>
              </a:ext>
            </a:extLst>
          </p:cNvPr>
          <p:cNvPicPr>
            <a:picLocks noChangeAspect="1"/>
          </p:cNvPicPr>
          <p:nvPr userDrawn="1"/>
        </p:nvPicPr>
        <p:blipFill>
          <a:blip r:embed="rId2"/>
          <a:stretch>
            <a:fillRect/>
          </a:stretch>
        </p:blipFill>
        <p:spPr>
          <a:xfrm>
            <a:off x="5841311" y="4435475"/>
            <a:ext cx="8421730" cy="2168281"/>
          </a:xfrm>
          <a:prstGeom prst="rect">
            <a:avLst/>
          </a:prstGeom>
        </p:spPr>
      </p:pic>
    </p:spTree>
    <p:extLst>
      <p:ext uri="{BB962C8B-B14F-4D97-AF65-F5344CB8AC3E}">
        <p14:creationId xmlns:p14="http://schemas.microsoft.com/office/powerpoint/2010/main" val="50394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09">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3492000"/>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pic>
        <p:nvPicPr>
          <p:cNvPr id="8" name="Picture 7">
            <a:extLst>
              <a:ext uri="{FF2B5EF4-FFF2-40B4-BE49-F238E27FC236}">
                <a16:creationId xmlns:a16="http://schemas.microsoft.com/office/drawing/2014/main" id="{303CB989-D6F0-6C46-8B2B-95C1F79F5E0F}"/>
              </a:ext>
            </a:extLst>
          </p:cNvPr>
          <p:cNvPicPr>
            <a:picLocks noChangeAspect="1"/>
          </p:cNvPicPr>
          <p:nvPr userDrawn="1"/>
        </p:nvPicPr>
        <p:blipFill>
          <a:blip r:embed="rId5"/>
          <a:stretch>
            <a:fillRect/>
          </a:stretch>
        </p:blipFill>
        <p:spPr>
          <a:xfrm>
            <a:off x="4078680" y="9872990"/>
            <a:ext cx="5408732" cy="629588"/>
          </a:xfrm>
          <a:prstGeom prst="rect">
            <a:avLst/>
          </a:prstGeom>
        </p:spPr>
      </p:pic>
    </p:spTree>
    <p:extLst>
      <p:ext uri="{BB962C8B-B14F-4D97-AF65-F5344CB8AC3E}">
        <p14:creationId xmlns:p14="http://schemas.microsoft.com/office/powerpoint/2010/main" val="159351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8864844" cy="3744615"/>
          </a:xfrm>
        </p:spPr>
        <p:txBody>
          <a:bodyPr wrap="square" lIns="72000">
            <a:spAutoFit/>
          </a:bodyPr>
          <a:lstStyle>
            <a:lvl1pPr marL="457200" indent="-457200">
              <a:lnSpc>
                <a:spcPct val="100000"/>
              </a:lnSpc>
              <a:buSzPct val="70000"/>
              <a:buFontTx/>
              <a:buBlip>
                <a:blip r:embed="rId5"/>
              </a:buBlip>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Tree>
    <p:extLst>
      <p:ext uri="{BB962C8B-B14F-4D97-AF65-F5344CB8AC3E}">
        <p14:creationId xmlns:p14="http://schemas.microsoft.com/office/powerpoint/2010/main" val="94500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8027998"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188000" y="3294000"/>
            <a:ext cx="8028000" cy="4140000"/>
          </a:xfrm>
        </p:spPr>
        <p:txBody>
          <a:bodyPr/>
          <a:lstStyle/>
          <a:p>
            <a:r>
              <a:rPr lang="en-US"/>
              <a:t>Click icon to add picture</a:t>
            </a:r>
            <a:endParaRPr lang="en-LV"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2412000"/>
            <a:ext cx="8027999"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7776000"/>
            <a:ext cx="8028000" cy="1200329"/>
          </a:xfrm>
        </p:spPr>
        <p:txBody>
          <a:bodyPr wrap="square" lIns="72000">
            <a:spAutoFit/>
          </a:bodyPr>
          <a:lstStyle>
            <a:lvl1pPr marL="0" indent="0">
              <a:lnSpc>
                <a:spcPct val="100000"/>
              </a:lnSpc>
              <a:buSzPct val="70000"/>
              <a:buFontTx/>
              <a:buNone/>
              <a:defRPr sz="24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12" name="Picture Placeholder 3">
            <a:extLst>
              <a:ext uri="{FF2B5EF4-FFF2-40B4-BE49-F238E27FC236}">
                <a16:creationId xmlns:a16="http://schemas.microsoft.com/office/drawing/2014/main" id="{0CBF8BFF-5AFF-D841-95A6-6DA834ADA5FB}"/>
              </a:ext>
            </a:extLst>
          </p:cNvPr>
          <p:cNvSpPr>
            <a:spLocks noGrp="1"/>
          </p:cNvSpPr>
          <p:nvPr>
            <p:ph type="pic" sz="quarter" idx="17"/>
          </p:nvPr>
        </p:nvSpPr>
        <p:spPr>
          <a:xfrm>
            <a:off x="10548000" y="3294000"/>
            <a:ext cx="8028000" cy="4140000"/>
          </a:xfrm>
        </p:spPr>
        <p:txBody>
          <a:bodyPr/>
          <a:lstStyle/>
          <a:p>
            <a:r>
              <a:rPr lang="en-US"/>
              <a:t>Click icon to add picture</a:t>
            </a:r>
            <a:endParaRPr lang="en-LV" dirty="0"/>
          </a:p>
        </p:txBody>
      </p:sp>
      <p:sp>
        <p:nvSpPr>
          <p:cNvPr id="13" name="Text Placeholder 4">
            <a:extLst>
              <a:ext uri="{FF2B5EF4-FFF2-40B4-BE49-F238E27FC236}">
                <a16:creationId xmlns:a16="http://schemas.microsoft.com/office/drawing/2014/main" id="{619374E6-333D-2346-A25E-97C8113CB9ED}"/>
              </a:ext>
            </a:extLst>
          </p:cNvPr>
          <p:cNvSpPr>
            <a:spLocks noGrp="1"/>
          </p:cNvSpPr>
          <p:nvPr>
            <p:ph type="body" sz="quarter" idx="18" hasCustomPrompt="1"/>
          </p:nvPr>
        </p:nvSpPr>
        <p:spPr>
          <a:xfrm>
            <a:off x="10548000" y="7776000"/>
            <a:ext cx="8028000" cy="1200329"/>
          </a:xfrm>
        </p:spPr>
        <p:txBody>
          <a:bodyPr wrap="square" lIns="72000">
            <a:spAutoFit/>
          </a:bodyPr>
          <a:lstStyle>
            <a:lvl1pPr marL="0" indent="0">
              <a:lnSpc>
                <a:spcPct val="100000"/>
              </a:lnSpc>
              <a:buSzPct val="70000"/>
              <a:buFontTx/>
              <a:buNone/>
              <a:defRPr sz="24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Tree>
    <p:extLst>
      <p:ext uri="{BB962C8B-B14F-4D97-AF65-F5344CB8AC3E}">
        <p14:creationId xmlns:p14="http://schemas.microsoft.com/office/powerpoint/2010/main" val="302975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3686400"/>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
        <p:nvSpPr>
          <p:cNvPr id="7" name="Text Placeholder 4">
            <a:extLst>
              <a:ext uri="{FF2B5EF4-FFF2-40B4-BE49-F238E27FC236}">
                <a16:creationId xmlns:a16="http://schemas.microsoft.com/office/drawing/2014/main" id="{171F173E-39EF-9B42-A8F5-545F55A70FDF}"/>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8" name="Text Placeholder 4">
            <a:extLst>
              <a:ext uri="{FF2B5EF4-FFF2-40B4-BE49-F238E27FC236}">
                <a16:creationId xmlns:a16="http://schemas.microsoft.com/office/drawing/2014/main" id="{792FF056-C78F-C34E-B796-5B2FDBC8049C}"/>
              </a:ext>
            </a:extLst>
          </p:cNvPr>
          <p:cNvSpPr>
            <a:spLocks noGrp="1"/>
          </p:cNvSpPr>
          <p:nvPr>
            <p:ph type="body" sz="quarter" idx="15" hasCustomPrompt="1"/>
          </p:nvPr>
        </p:nvSpPr>
        <p:spPr>
          <a:xfrm>
            <a:off x="1188000" y="4186956"/>
            <a:ext cx="8640000" cy="3744615"/>
          </a:xfrm>
        </p:spPr>
        <p:txBody>
          <a:bodyPr wrap="square" lIns="72000">
            <a:spAutoFit/>
          </a:bodyPr>
          <a:lstStyle>
            <a:lvl1pPr marL="0" indent="0">
              <a:lnSpc>
                <a:spcPct val="100000"/>
              </a:lnSpc>
              <a:buSzPct val="70000"/>
              <a:buFontTx/>
              <a:buNone/>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9" name="Picture Placeholder 3">
            <a:extLst>
              <a:ext uri="{FF2B5EF4-FFF2-40B4-BE49-F238E27FC236}">
                <a16:creationId xmlns:a16="http://schemas.microsoft.com/office/drawing/2014/main" id="{ADF38371-D387-4A4E-9841-E749D27975ED}"/>
              </a:ext>
            </a:extLst>
          </p:cNvPr>
          <p:cNvSpPr>
            <a:spLocks noGrp="1"/>
          </p:cNvSpPr>
          <p:nvPr>
            <p:ph type="pic" sz="quarter" idx="17"/>
          </p:nvPr>
        </p:nvSpPr>
        <p:spPr>
          <a:xfrm>
            <a:off x="12199938" y="3812580"/>
            <a:ext cx="7905750" cy="3686400"/>
          </a:xfrm>
        </p:spPr>
        <p:txBody>
          <a:bodyPr/>
          <a:lstStyle/>
          <a:p>
            <a:r>
              <a:rPr lang="en-US"/>
              <a:t>Click icon to add picture</a:t>
            </a:r>
            <a:endParaRPr lang="en-LV" dirty="0"/>
          </a:p>
        </p:txBody>
      </p:sp>
      <p:sp>
        <p:nvSpPr>
          <p:cNvPr id="10" name="Picture Placeholder 3">
            <a:extLst>
              <a:ext uri="{FF2B5EF4-FFF2-40B4-BE49-F238E27FC236}">
                <a16:creationId xmlns:a16="http://schemas.microsoft.com/office/drawing/2014/main" id="{F6DDE75E-1A1C-7F4C-B359-ABE74902C938}"/>
              </a:ext>
            </a:extLst>
          </p:cNvPr>
          <p:cNvSpPr>
            <a:spLocks noGrp="1"/>
          </p:cNvSpPr>
          <p:nvPr>
            <p:ph type="pic" sz="quarter" idx="18"/>
          </p:nvPr>
        </p:nvSpPr>
        <p:spPr>
          <a:xfrm>
            <a:off x="12199938" y="7640659"/>
            <a:ext cx="7905750" cy="3686400"/>
          </a:xfrm>
        </p:spPr>
        <p:txBody>
          <a:bodyPr/>
          <a:lstStyle/>
          <a:p>
            <a:r>
              <a:rPr lang="en-US"/>
              <a:t>Click icon to add picture</a:t>
            </a:r>
            <a:endParaRPr lang="en-LV" dirty="0"/>
          </a:p>
        </p:txBody>
      </p:sp>
    </p:spTree>
    <p:extLst>
      <p:ext uri="{BB962C8B-B14F-4D97-AF65-F5344CB8AC3E}">
        <p14:creationId xmlns:p14="http://schemas.microsoft.com/office/powerpoint/2010/main" val="9718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2D396D4D-50B2-3747-9289-CFEF578CE0F0}"/>
              </a:ext>
            </a:extLst>
          </p:cNvPr>
          <p:cNvSpPr/>
          <p:nvPr userDrawn="1"/>
        </p:nvSpPr>
        <p:spPr>
          <a:xfrm>
            <a:off x="0" y="-159"/>
            <a:ext cx="20225288"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dirty="0"/>
          </a:p>
        </p:txBody>
      </p:sp>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3088903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7887180B-BF6C-334F-9937-CDA6E620861D}"/>
              </a:ext>
            </a:extLst>
          </p:cNvPr>
          <p:cNvSpPr/>
          <p:nvPr userDrawn="1"/>
        </p:nvSpPr>
        <p:spPr>
          <a:xfrm>
            <a:off x="0" y="54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2" name="Picture 11">
            <a:hlinkClick r:id="rId2"/>
            <a:hlinkHover r:id="rId2"/>
            <a:extLst>
              <a:ext uri="{FF2B5EF4-FFF2-40B4-BE49-F238E27FC236}">
                <a16:creationId xmlns:a16="http://schemas.microsoft.com/office/drawing/2014/main" id="{7EE2619C-06BC-C842-8FC0-9532163DAAF3}"/>
              </a:ext>
            </a:extLst>
          </p:cNvPr>
          <p:cNvPicPr>
            <a:picLocks noChangeAspect="1"/>
          </p:cNvPicPr>
          <p:nvPr userDrawn="1"/>
        </p:nvPicPr>
        <p:blipFill>
          <a:blip r:embed="rId3"/>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
        <p:nvSpPr>
          <p:cNvPr id="18" name="object 5">
            <a:extLst>
              <a:ext uri="{FF2B5EF4-FFF2-40B4-BE49-F238E27FC236}">
                <a16:creationId xmlns:a16="http://schemas.microsoft.com/office/drawing/2014/main" id="{D5744173-7FAB-5140-9765-6D062B0861DC}"/>
              </a:ext>
            </a:extLst>
          </p:cNvPr>
          <p:cNvSpPr/>
          <p:nvPr userDrawn="1"/>
        </p:nvSpPr>
        <p:spPr>
          <a:xfrm>
            <a:off x="17126751" y="1421207"/>
            <a:ext cx="2977515" cy="4065270"/>
          </a:xfrm>
          <a:custGeom>
            <a:avLst/>
            <a:gdLst/>
            <a:ahLst/>
            <a:cxnLst/>
            <a:rect l="l" t="t" r="r" b="b"/>
            <a:pathLst>
              <a:path w="2977515" h="4065270">
                <a:moveTo>
                  <a:pt x="2977349" y="0"/>
                </a:moveTo>
                <a:lnTo>
                  <a:pt x="2933833" y="14536"/>
                </a:lnTo>
                <a:lnTo>
                  <a:pt x="2888107" y="30380"/>
                </a:lnTo>
                <a:lnTo>
                  <a:pt x="2842647" y="46704"/>
                </a:lnTo>
                <a:lnTo>
                  <a:pt x="2797456" y="63502"/>
                </a:lnTo>
                <a:lnTo>
                  <a:pt x="2752536" y="80772"/>
                </a:lnTo>
                <a:lnTo>
                  <a:pt x="2707890" y="98511"/>
                </a:lnTo>
                <a:lnTo>
                  <a:pt x="2663520" y="116714"/>
                </a:lnTo>
                <a:lnTo>
                  <a:pt x="2619428" y="135378"/>
                </a:lnTo>
                <a:lnTo>
                  <a:pt x="2575617" y="154499"/>
                </a:lnTo>
                <a:lnTo>
                  <a:pt x="2532089" y="174075"/>
                </a:lnTo>
                <a:lnTo>
                  <a:pt x="2488846" y="194102"/>
                </a:lnTo>
                <a:lnTo>
                  <a:pt x="2445891" y="214575"/>
                </a:lnTo>
                <a:lnTo>
                  <a:pt x="2403226" y="235493"/>
                </a:lnTo>
                <a:lnTo>
                  <a:pt x="2360853" y="256851"/>
                </a:lnTo>
                <a:lnTo>
                  <a:pt x="2318775" y="278645"/>
                </a:lnTo>
                <a:lnTo>
                  <a:pt x="2276994" y="300873"/>
                </a:lnTo>
                <a:lnTo>
                  <a:pt x="2235512" y="323530"/>
                </a:lnTo>
                <a:lnTo>
                  <a:pt x="2194332" y="346614"/>
                </a:lnTo>
                <a:lnTo>
                  <a:pt x="2153456" y="370120"/>
                </a:lnTo>
                <a:lnTo>
                  <a:pt x="2112886" y="394046"/>
                </a:lnTo>
                <a:lnTo>
                  <a:pt x="2072625" y="418387"/>
                </a:lnTo>
                <a:lnTo>
                  <a:pt x="2032675" y="443141"/>
                </a:lnTo>
                <a:lnTo>
                  <a:pt x="1993038" y="468304"/>
                </a:lnTo>
                <a:lnTo>
                  <a:pt x="1953717" y="493872"/>
                </a:lnTo>
                <a:lnTo>
                  <a:pt x="1914714" y="519842"/>
                </a:lnTo>
                <a:lnTo>
                  <a:pt x="1876032" y="546210"/>
                </a:lnTo>
                <a:lnTo>
                  <a:pt x="1837672" y="572974"/>
                </a:lnTo>
                <a:lnTo>
                  <a:pt x="1799637" y="600128"/>
                </a:lnTo>
                <a:lnTo>
                  <a:pt x="1761929" y="627671"/>
                </a:lnTo>
                <a:lnTo>
                  <a:pt x="1724551" y="655597"/>
                </a:lnTo>
                <a:lnTo>
                  <a:pt x="1687505" y="683905"/>
                </a:lnTo>
                <a:lnTo>
                  <a:pt x="1650794" y="712591"/>
                </a:lnTo>
                <a:lnTo>
                  <a:pt x="1614419" y="741650"/>
                </a:lnTo>
                <a:lnTo>
                  <a:pt x="1578383" y="771079"/>
                </a:lnTo>
                <a:lnTo>
                  <a:pt x="1542689" y="800876"/>
                </a:lnTo>
                <a:lnTo>
                  <a:pt x="1507338" y="831036"/>
                </a:lnTo>
                <a:lnTo>
                  <a:pt x="1472333" y="861556"/>
                </a:lnTo>
                <a:lnTo>
                  <a:pt x="1437677" y="892433"/>
                </a:lnTo>
                <a:lnTo>
                  <a:pt x="1403371" y="923663"/>
                </a:lnTo>
                <a:lnTo>
                  <a:pt x="1369419" y="955242"/>
                </a:lnTo>
                <a:lnTo>
                  <a:pt x="1335822" y="987167"/>
                </a:lnTo>
                <a:lnTo>
                  <a:pt x="1302582" y="1019435"/>
                </a:lnTo>
                <a:lnTo>
                  <a:pt x="1269703" y="1052042"/>
                </a:lnTo>
                <a:lnTo>
                  <a:pt x="1237186" y="1084985"/>
                </a:lnTo>
                <a:lnTo>
                  <a:pt x="1205034" y="1118259"/>
                </a:lnTo>
                <a:lnTo>
                  <a:pt x="1173249" y="1151863"/>
                </a:lnTo>
                <a:lnTo>
                  <a:pt x="1141833" y="1185791"/>
                </a:lnTo>
                <a:lnTo>
                  <a:pt x="1110789" y="1220041"/>
                </a:lnTo>
                <a:lnTo>
                  <a:pt x="1080119" y="1254609"/>
                </a:lnTo>
                <a:lnTo>
                  <a:pt x="1049825" y="1289492"/>
                </a:lnTo>
                <a:lnTo>
                  <a:pt x="1019910" y="1324686"/>
                </a:lnTo>
                <a:lnTo>
                  <a:pt x="990376" y="1360188"/>
                </a:lnTo>
                <a:lnTo>
                  <a:pt x="961226" y="1395994"/>
                </a:lnTo>
                <a:lnTo>
                  <a:pt x="932461" y="1432101"/>
                </a:lnTo>
                <a:lnTo>
                  <a:pt x="904085" y="1468505"/>
                </a:lnTo>
                <a:lnTo>
                  <a:pt x="876099" y="1505202"/>
                </a:lnTo>
                <a:lnTo>
                  <a:pt x="848505" y="1542190"/>
                </a:lnTo>
                <a:lnTo>
                  <a:pt x="821307" y="1579465"/>
                </a:lnTo>
                <a:lnTo>
                  <a:pt x="794506" y="1617023"/>
                </a:lnTo>
                <a:lnTo>
                  <a:pt x="768105" y="1654860"/>
                </a:lnTo>
                <a:lnTo>
                  <a:pt x="742106" y="1692974"/>
                </a:lnTo>
                <a:lnTo>
                  <a:pt x="716511" y="1731361"/>
                </a:lnTo>
                <a:lnTo>
                  <a:pt x="691323" y="1770017"/>
                </a:lnTo>
                <a:lnTo>
                  <a:pt x="666545" y="1808939"/>
                </a:lnTo>
                <a:lnTo>
                  <a:pt x="642177" y="1848124"/>
                </a:lnTo>
                <a:lnTo>
                  <a:pt x="618224" y="1887567"/>
                </a:lnTo>
                <a:lnTo>
                  <a:pt x="594686" y="1927266"/>
                </a:lnTo>
                <a:lnTo>
                  <a:pt x="571567" y="1967216"/>
                </a:lnTo>
                <a:lnTo>
                  <a:pt x="548869" y="2007415"/>
                </a:lnTo>
                <a:lnTo>
                  <a:pt x="526594" y="2047859"/>
                </a:lnTo>
                <a:lnTo>
                  <a:pt x="504744" y="2088544"/>
                </a:lnTo>
                <a:lnTo>
                  <a:pt x="483322" y="2129467"/>
                </a:lnTo>
                <a:lnTo>
                  <a:pt x="462331" y="2170625"/>
                </a:lnTo>
                <a:lnTo>
                  <a:pt x="441771" y="2212013"/>
                </a:lnTo>
                <a:lnTo>
                  <a:pt x="421647" y="2253629"/>
                </a:lnTo>
                <a:lnTo>
                  <a:pt x="401959" y="2295469"/>
                </a:lnTo>
                <a:lnTo>
                  <a:pt x="382711" y="2337530"/>
                </a:lnTo>
                <a:lnTo>
                  <a:pt x="363905" y="2379808"/>
                </a:lnTo>
                <a:lnTo>
                  <a:pt x="345543" y="2422299"/>
                </a:lnTo>
                <a:lnTo>
                  <a:pt x="327627" y="2465000"/>
                </a:lnTo>
                <a:lnTo>
                  <a:pt x="310161" y="2507907"/>
                </a:lnTo>
                <a:lnTo>
                  <a:pt x="293145" y="2551018"/>
                </a:lnTo>
                <a:lnTo>
                  <a:pt x="276583" y="2594328"/>
                </a:lnTo>
                <a:lnTo>
                  <a:pt x="260476" y="2637835"/>
                </a:lnTo>
                <a:lnTo>
                  <a:pt x="244828" y="2681534"/>
                </a:lnTo>
                <a:lnTo>
                  <a:pt x="229640" y="2725422"/>
                </a:lnTo>
                <a:lnTo>
                  <a:pt x="214915" y="2769496"/>
                </a:lnTo>
                <a:lnTo>
                  <a:pt x="200656" y="2813752"/>
                </a:lnTo>
                <a:lnTo>
                  <a:pt x="186863" y="2858186"/>
                </a:lnTo>
                <a:lnTo>
                  <a:pt x="173541" y="2902796"/>
                </a:lnTo>
                <a:lnTo>
                  <a:pt x="160690" y="2947577"/>
                </a:lnTo>
                <a:lnTo>
                  <a:pt x="148315" y="2992527"/>
                </a:lnTo>
                <a:lnTo>
                  <a:pt x="136416" y="3037641"/>
                </a:lnTo>
                <a:lnTo>
                  <a:pt x="124996" y="3082916"/>
                </a:lnTo>
                <a:lnTo>
                  <a:pt x="114057" y="3128350"/>
                </a:lnTo>
                <a:lnTo>
                  <a:pt x="103603" y="3173937"/>
                </a:lnTo>
                <a:lnTo>
                  <a:pt x="93634" y="3219675"/>
                </a:lnTo>
                <a:lnTo>
                  <a:pt x="84154" y="3265561"/>
                </a:lnTo>
                <a:lnTo>
                  <a:pt x="75165" y="3311590"/>
                </a:lnTo>
                <a:lnTo>
                  <a:pt x="66669" y="3357759"/>
                </a:lnTo>
                <a:lnTo>
                  <a:pt x="58669" y="3404066"/>
                </a:lnTo>
                <a:lnTo>
                  <a:pt x="51166" y="3450505"/>
                </a:lnTo>
                <a:lnTo>
                  <a:pt x="44164" y="3497075"/>
                </a:lnTo>
                <a:lnTo>
                  <a:pt x="37664" y="3543770"/>
                </a:lnTo>
                <a:lnTo>
                  <a:pt x="31669" y="3590589"/>
                </a:lnTo>
                <a:lnTo>
                  <a:pt x="26181" y="3637527"/>
                </a:lnTo>
                <a:lnTo>
                  <a:pt x="21203" y="3684581"/>
                </a:lnTo>
                <a:lnTo>
                  <a:pt x="16737" y="3731747"/>
                </a:lnTo>
                <a:lnTo>
                  <a:pt x="12784" y="3779022"/>
                </a:lnTo>
                <a:lnTo>
                  <a:pt x="9349" y="3826402"/>
                </a:lnTo>
                <a:lnTo>
                  <a:pt x="6432" y="3873885"/>
                </a:lnTo>
                <a:lnTo>
                  <a:pt x="3991" y="3922619"/>
                </a:lnTo>
                <a:lnTo>
                  <a:pt x="2144" y="3969833"/>
                </a:lnTo>
                <a:lnTo>
                  <a:pt x="812" y="4017218"/>
                </a:lnTo>
                <a:lnTo>
                  <a:pt x="0" y="4064764"/>
                </a:lnTo>
                <a:lnTo>
                  <a:pt x="1769108" y="4064764"/>
                </a:lnTo>
                <a:lnTo>
                  <a:pt x="1770991" y="4016909"/>
                </a:lnTo>
                <a:lnTo>
                  <a:pt x="1773766" y="3969142"/>
                </a:lnTo>
                <a:lnTo>
                  <a:pt x="1777321" y="3922619"/>
                </a:lnTo>
                <a:lnTo>
                  <a:pt x="1781792" y="3875585"/>
                </a:lnTo>
                <a:lnTo>
                  <a:pt x="1787118" y="3828741"/>
                </a:lnTo>
                <a:lnTo>
                  <a:pt x="1793294" y="3782098"/>
                </a:lnTo>
                <a:lnTo>
                  <a:pt x="1800311" y="3735665"/>
                </a:lnTo>
                <a:lnTo>
                  <a:pt x="1808165" y="3689452"/>
                </a:lnTo>
                <a:lnTo>
                  <a:pt x="1816848" y="3643469"/>
                </a:lnTo>
                <a:lnTo>
                  <a:pt x="1826353" y="3597725"/>
                </a:lnTo>
                <a:lnTo>
                  <a:pt x="1836675" y="3552231"/>
                </a:lnTo>
                <a:lnTo>
                  <a:pt x="1847807" y="3506995"/>
                </a:lnTo>
                <a:lnTo>
                  <a:pt x="1859741" y="3462029"/>
                </a:lnTo>
                <a:lnTo>
                  <a:pt x="1872472" y="3417342"/>
                </a:lnTo>
                <a:lnTo>
                  <a:pt x="1885993" y="3372943"/>
                </a:lnTo>
                <a:lnTo>
                  <a:pt x="1900298" y="3328843"/>
                </a:lnTo>
                <a:lnTo>
                  <a:pt x="1915379" y="3285051"/>
                </a:lnTo>
                <a:lnTo>
                  <a:pt x="1931231" y="3241577"/>
                </a:lnTo>
                <a:lnTo>
                  <a:pt x="1947847" y="3198431"/>
                </a:lnTo>
                <a:lnTo>
                  <a:pt x="1965219" y="3155623"/>
                </a:lnTo>
                <a:lnTo>
                  <a:pt x="1983343" y="3113163"/>
                </a:lnTo>
                <a:lnTo>
                  <a:pt x="2002210" y="3071060"/>
                </a:lnTo>
                <a:lnTo>
                  <a:pt x="2021815" y="3029324"/>
                </a:lnTo>
                <a:lnTo>
                  <a:pt x="2042152" y="2987965"/>
                </a:lnTo>
                <a:lnTo>
                  <a:pt x="2063212" y="2946994"/>
                </a:lnTo>
                <a:lnTo>
                  <a:pt x="2084991" y="2906419"/>
                </a:lnTo>
                <a:lnTo>
                  <a:pt x="2107480" y="2866250"/>
                </a:lnTo>
                <a:lnTo>
                  <a:pt x="2130675" y="2826498"/>
                </a:lnTo>
                <a:lnTo>
                  <a:pt x="2154568" y="2787172"/>
                </a:lnTo>
                <a:lnTo>
                  <a:pt x="2179152" y="2748282"/>
                </a:lnTo>
                <a:lnTo>
                  <a:pt x="2204422" y="2709838"/>
                </a:lnTo>
                <a:lnTo>
                  <a:pt x="2230370" y="2671850"/>
                </a:lnTo>
                <a:lnTo>
                  <a:pt x="2256991" y="2634327"/>
                </a:lnTo>
                <a:lnTo>
                  <a:pt x="2284276" y="2597279"/>
                </a:lnTo>
                <a:lnTo>
                  <a:pt x="2312221" y="2560717"/>
                </a:lnTo>
                <a:lnTo>
                  <a:pt x="2340818" y="2524650"/>
                </a:lnTo>
                <a:lnTo>
                  <a:pt x="2370061" y="2489087"/>
                </a:lnTo>
                <a:lnTo>
                  <a:pt x="2399943" y="2454039"/>
                </a:lnTo>
                <a:lnTo>
                  <a:pt x="2430458" y="2419515"/>
                </a:lnTo>
                <a:lnTo>
                  <a:pt x="2461599" y="2385526"/>
                </a:lnTo>
                <a:lnTo>
                  <a:pt x="2493359" y="2352081"/>
                </a:lnTo>
                <a:lnTo>
                  <a:pt x="2525733" y="2319189"/>
                </a:lnTo>
                <a:lnTo>
                  <a:pt x="2558713" y="2286862"/>
                </a:lnTo>
                <a:lnTo>
                  <a:pt x="2592293" y="2255108"/>
                </a:lnTo>
                <a:lnTo>
                  <a:pt x="2626466" y="2223937"/>
                </a:lnTo>
                <a:lnTo>
                  <a:pt x="2661226" y="2193360"/>
                </a:lnTo>
                <a:lnTo>
                  <a:pt x="2696567" y="2163385"/>
                </a:lnTo>
                <a:lnTo>
                  <a:pt x="2732481" y="2134024"/>
                </a:lnTo>
                <a:lnTo>
                  <a:pt x="2768962" y="2105285"/>
                </a:lnTo>
                <a:lnTo>
                  <a:pt x="2806004" y="2077178"/>
                </a:lnTo>
                <a:lnTo>
                  <a:pt x="2843600" y="2049714"/>
                </a:lnTo>
                <a:lnTo>
                  <a:pt x="2881744" y="2022902"/>
                </a:lnTo>
                <a:lnTo>
                  <a:pt x="2920428" y="1996752"/>
                </a:lnTo>
                <a:lnTo>
                  <a:pt x="2959647" y="1971274"/>
                </a:lnTo>
                <a:lnTo>
                  <a:pt x="2977349" y="1960231"/>
                </a:lnTo>
                <a:lnTo>
                  <a:pt x="2977349" y="0"/>
                </a:lnTo>
                <a:close/>
              </a:path>
            </a:pathLst>
          </a:custGeom>
          <a:solidFill>
            <a:srgbClr val="DCFF00"/>
          </a:solidFill>
        </p:spPr>
        <p:txBody>
          <a:bodyPr wrap="square" lIns="0" tIns="0" rIns="0" bIns="0" rtlCol="0"/>
          <a:lstStyle/>
          <a:p>
            <a:endParaRPr/>
          </a:p>
        </p:txBody>
      </p:sp>
      <p:sp>
        <p:nvSpPr>
          <p:cNvPr id="19" name="object 6">
            <a:extLst>
              <a:ext uri="{FF2B5EF4-FFF2-40B4-BE49-F238E27FC236}">
                <a16:creationId xmlns:a16="http://schemas.microsoft.com/office/drawing/2014/main" id="{DC2ED50C-00B4-294B-8EA0-016B2CF9CAFE}"/>
              </a:ext>
            </a:extLst>
          </p:cNvPr>
          <p:cNvSpPr/>
          <p:nvPr userDrawn="1"/>
        </p:nvSpPr>
        <p:spPr>
          <a:xfrm>
            <a:off x="8931464"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DCFF00"/>
          </a:solidFill>
        </p:spPr>
        <p:txBody>
          <a:bodyPr wrap="square" lIns="0" tIns="0" rIns="0" bIns="0" rtlCol="0"/>
          <a:lstStyle/>
          <a:p>
            <a:endParaRPr/>
          </a:p>
        </p:txBody>
      </p:sp>
      <p:sp>
        <p:nvSpPr>
          <p:cNvPr id="20" name="object 7">
            <a:extLst>
              <a:ext uri="{FF2B5EF4-FFF2-40B4-BE49-F238E27FC236}">
                <a16:creationId xmlns:a16="http://schemas.microsoft.com/office/drawing/2014/main" id="{CF8BD4E2-E032-904B-BB7C-74BFAA742DD6}"/>
              </a:ext>
            </a:extLst>
          </p:cNvPr>
          <p:cNvSpPr/>
          <p:nvPr userDrawn="1"/>
        </p:nvSpPr>
        <p:spPr>
          <a:xfrm>
            <a:off x="849833" y="18"/>
            <a:ext cx="8641715" cy="3659504"/>
          </a:xfrm>
          <a:custGeom>
            <a:avLst/>
            <a:gdLst/>
            <a:ahLst/>
            <a:cxnLst/>
            <a:rect l="l" t="t" r="r" b="b"/>
            <a:pathLst>
              <a:path w="8641715" h="3659504">
                <a:moveTo>
                  <a:pt x="8641512" y="0"/>
                </a:moveTo>
                <a:lnTo>
                  <a:pt x="6414452" y="0"/>
                </a:lnTo>
                <a:lnTo>
                  <a:pt x="6379146" y="35394"/>
                </a:lnTo>
                <a:lnTo>
                  <a:pt x="6346914" y="66573"/>
                </a:lnTo>
                <a:lnTo>
                  <a:pt x="6314186" y="97218"/>
                </a:lnTo>
                <a:lnTo>
                  <a:pt x="6280975" y="127330"/>
                </a:lnTo>
                <a:lnTo>
                  <a:pt x="6247269" y="156883"/>
                </a:lnTo>
                <a:lnTo>
                  <a:pt x="6213094" y="185889"/>
                </a:lnTo>
                <a:lnTo>
                  <a:pt x="6178435" y="214337"/>
                </a:lnTo>
                <a:lnTo>
                  <a:pt x="6143320" y="242214"/>
                </a:lnTo>
                <a:lnTo>
                  <a:pt x="6107747" y="269519"/>
                </a:lnTo>
                <a:lnTo>
                  <a:pt x="6071730" y="296252"/>
                </a:lnTo>
                <a:lnTo>
                  <a:pt x="6035268" y="322389"/>
                </a:lnTo>
                <a:lnTo>
                  <a:pt x="5998362" y="347929"/>
                </a:lnTo>
                <a:lnTo>
                  <a:pt x="5961037" y="372872"/>
                </a:lnTo>
                <a:lnTo>
                  <a:pt x="5923280" y="397205"/>
                </a:lnTo>
                <a:lnTo>
                  <a:pt x="5885116" y="420928"/>
                </a:lnTo>
                <a:lnTo>
                  <a:pt x="5846534" y="444017"/>
                </a:lnTo>
                <a:lnTo>
                  <a:pt x="5807545" y="466483"/>
                </a:lnTo>
                <a:lnTo>
                  <a:pt x="5768162" y="488327"/>
                </a:lnTo>
                <a:lnTo>
                  <a:pt x="5728398" y="509511"/>
                </a:lnTo>
                <a:lnTo>
                  <a:pt x="5688254" y="530059"/>
                </a:lnTo>
                <a:lnTo>
                  <a:pt x="5647715" y="549935"/>
                </a:lnTo>
                <a:lnTo>
                  <a:pt x="5606821" y="569163"/>
                </a:lnTo>
                <a:lnTo>
                  <a:pt x="5565572" y="587717"/>
                </a:lnTo>
                <a:lnTo>
                  <a:pt x="5523954" y="605586"/>
                </a:lnTo>
                <a:lnTo>
                  <a:pt x="5481993" y="622782"/>
                </a:lnTo>
                <a:lnTo>
                  <a:pt x="5439689" y="639279"/>
                </a:lnTo>
                <a:lnTo>
                  <a:pt x="5397043" y="655091"/>
                </a:lnTo>
                <a:lnTo>
                  <a:pt x="5354078" y="670191"/>
                </a:lnTo>
                <a:lnTo>
                  <a:pt x="5310784" y="684580"/>
                </a:lnTo>
                <a:lnTo>
                  <a:pt x="5267185" y="698246"/>
                </a:lnTo>
                <a:lnTo>
                  <a:pt x="5223268" y="711200"/>
                </a:lnTo>
                <a:lnTo>
                  <a:pt x="5179047" y="723417"/>
                </a:lnTo>
                <a:lnTo>
                  <a:pt x="5134534" y="734898"/>
                </a:lnTo>
                <a:lnTo>
                  <a:pt x="5089741" y="745629"/>
                </a:lnTo>
                <a:lnTo>
                  <a:pt x="5044656" y="755599"/>
                </a:lnTo>
                <a:lnTo>
                  <a:pt x="4999304" y="764819"/>
                </a:lnTo>
                <a:lnTo>
                  <a:pt x="4953686" y="773277"/>
                </a:lnTo>
                <a:lnTo>
                  <a:pt x="4907800" y="780961"/>
                </a:lnTo>
                <a:lnTo>
                  <a:pt x="4861661" y="787869"/>
                </a:lnTo>
                <a:lnTo>
                  <a:pt x="4815281" y="793978"/>
                </a:lnTo>
                <a:lnTo>
                  <a:pt x="4768659" y="799299"/>
                </a:lnTo>
                <a:lnTo>
                  <a:pt x="4721796" y="803833"/>
                </a:lnTo>
                <a:lnTo>
                  <a:pt x="4674705" y="807542"/>
                </a:lnTo>
                <a:lnTo>
                  <a:pt x="4627397" y="810450"/>
                </a:lnTo>
                <a:lnTo>
                  <a:pt x="4579874" y="812533"/>
                </a:lnTo>
                <a:lnTo>
                  <a:pt x="4532147" y="813777"/>
                </a:lnTo>
                <a:lnTo>
                  <a:pt x="4484217" y="814197"/>
                </a:lnTo>
                <a:lnTo>
                  <a:pt x="4484217" y="1791055"/>
                </a:lnTo>
                <a:lnTo>
                  <a:pt x="4436288" y="1790636"/>
                </a:lnTo>
                <a:lnTo>
                  <a:pt x="4388561" y="1789391"/>
                </a:lnTo>
                <a:lnTo>
                  <a:pt x="4341038" y="1787309"/>
                </a:lnTo>
                <a:lnTo>
                  <a:pt x="4293730" y="1784400"/>
                </a:lnTo>
                <a:lnTo>
                  <a:pt x="4246638" y="1780692"/>
                </a:lnTo>
                <a:lnTo>
                  <a:pt x="4199775" y="1776171"/>
                </a:lnTo>
                <a:lnTo>
                  <a:pt x="4153154" y="1770837"/>
                </a:lnTo>
                <a:lnTo>
                  <a:pt x="4106773" y="1764728"/>
                </a:lnTo>
                <a:lnTo>
                  <a:pt x="4060634" y="1757819"/>
                </a:lnTo>
                <a:lnTo>
                  <a:pt x="4014749" y="1750136"/>
                </a:lnTo>
                <a:lnTo>
                  <a:pt x="3969131" y="1741690"/>
                </a:lnTo>
                <a:lnTo>
                  <a:pt x="3923779" y="1732470"/>
                </a:lnTo>
                <a:lnTo>
                  <a:pt x="3878694" y="1722488"/>
                </a:lnTo>
                <a:lnTo>
                  <a:pt x="3833901" y="1711756"/>
                </a:lnTo>
                <a:lnTo>
                  <a:pt x="3789388" y="1700276"/>
                </a:lnTo>
                <a:lnTo>
                  <a:pt x="3745166" y="1688058"/>
                </a:lnTo>
                <a:lnTo>
                  <a:pt x="3701262" y="1675117"/>
                </a:lnTo>
                <a:lnTo>
                  <a:pt x="3657650" y="1661439"/>
                </a:lnTo>
                <a:lnTo>
                  <a:pt x="3614356" y="1647050"/>
                </a:lnTo>
                <a:lnTo>
                  <a:pt x="3571392" y="1631950"/>
                </a:lnTo>
                <a:lnTo>
                  <a:pt x="3528745" y="1616151"/>
                </a:lnTo>
                <a:lnTo>
                  <a:pt x="3486442" y="1599641"/>
                </a:lnTo>
                <a:lnTo>
                  <a:pt x="3444481" y="1582445"/>
                </a:lnTo>
                <a:lnTo>
                  <a:pt x="3402863" y="1564576"/>
                </a:lnTo>
                <a:lnTo>
                  <a:pt x="3361613" y="1546021"/>
                </a:lnTo>
                <a:lnTo>
                  <a:pt x="3320719" y="1526794"/>
                </a:lnTo>
                <a:lnTo>
                  <a:pt x="3280181" y="1506918"/>
                </a:lnTo>
                <a:lnTo>
                  <a:pt x="3240036" y="1486369"/>
                </a:lnTo>
                <a:lnTo>
                  <a:pt x="3200273" y="1465186"/>
                </a:lnTo>
                <a:lnTo>
                  <a:pt x="3160890" y="1443355"/>
                </a:lnTo>
                <a:lnTo>
                  <a:pt x="3121901" y="1420876"/>
                </a:lnTo>
                <a:lnTo>
                  <a:pt x="3083318" y="1397787"/>
                </a:lnTo>
                <a:lnTo>
                  <a:pt x="3045155" y="1374063"/>
                </a:lnTo>
                <a:lnTo>
                  <a:pt x="3007398" y="1349730"/>
                </a:lnTo>
                <a:lnTo>
                  <a:pt x="2970072" y="1324787"/>
                </a:lnTo>
                <a:lnTo>
                  <a:pt x="2933166" y="1299248"/>
                </a:lnTo>
                <a:lnTo>
                  <a:pt x="2896705" y="1273111"/>
                </a:lnTo>
                <a:lnTo>
                  <a:pt x="2860675" y="1246378"/>
                </a:lnTo>
                <a:lnTo>
                  <a:pt x="2825102" y="1219073"/>
                </a:lnTo>
                <a:lnTo>
                  <a:pt x="2789999" y="1191196"/>
                </a:lnTo>
                <a:lnTo>
                  <a:pt x="2755341" y="1162748"/>
                </a:lnTo>
                <a:lnTo>
                  <a:pt x="2721165" y="1133741"/>
                </a:lnTo>
                <a:lnTo>
                  <a:pt x="2687459" y="1104188"/>
                </a:lnTo>
                <a:lnTo>
                  <a:pt x="2654236" y="1074077"/>
                </a:lnTo>
                <a:lnTo>
                  <a:pt x="2621508" y="1043432"/>
                </a:lnTo>
                <a:lnTo>
                  <a:pt x="2589276" y="1012253"/>
                </a:lnTo>
                <a:lnTo>
                  <a:pt x="2557551" y="980554"/>
                </a:lnTo>
                <a:lnTo>
                  <a:pt x="2526334" y="948334"/>
                </a:lnTo>
                <a:lnTo>
                  <a:pt x="2495639" y="915593"/>
                </a:lnTo>
                <a:lnTo>
                  <a:pt x="2465463" y="882357"/>
                </a:lnTo>
                <a:lnTo>
                  <a:pt x="2435822" y="848614"/>
                </a:lnTo>
                <a:lnTo>
                  <a:pt x="2406713" y="814387"/>
                </a:lnTo>
                <a:lnTo>
                  <a:pt x="2378151" y="779678"/>
                </a:lnTo>
                <a:lnTo>
                  <a:pt x="2350147" y="744486"/>
                </a:lnTo>
                <a:lnTo>
                  <a:pt x="2322703" y="708825"/>
                </a:lnTo>
                <a:lnTo>
                  <a:pt x="2295817" y="672693"/>
                </a:lnTo>
                <a:lnTo>
                  <a:pt x="2269502" y="636117"/>
                </a:lnTo>
                <a:lnTo>
                  <a:pt x="2243759" y="599071"/>
                </a:lnTo>
                <a:lnTo>
                  <a:pt x="2218613" y="561594"/>
                </a:lnTo>
                <a:lnTo>
                  <a:pt x="2194052" y="523684"/>
                </a:lnTo>
                <a:lnTo>
                  <a:pt x="2170099" y="485343"/>
                </a:lnTo>
                <a:lnTo>
                  <a:pt x="2146744" y="446570"/>
                </a:lnTo>
                <a:lnTo>
                  <a:pt x="2123998" y="407390"/>
                </a:lnTo>
                <a:lnTo>
                  <a:pt x="2101875" y="367804"/>
                </a:lnTo>
                <a:lnTo>
                  <a:pt x="2080374" y="327799"/>
                </a:lnTo>
                <a:lnTo>
                  <a:pt x="2059508" y="287413"/>
                </a:lnTo>
                <a:lnTo>
                  <a:pt x="2039289" y="246634"/>
                </a:lnTo>
                <a:lnTo>
                  <a:pt x="2019706" y="205473"/>
                </a:lnTo>
                <a:lnTo>
                  <a:pt x="2000783" y="163944"/>
                </a:lnTo>
                <a:lnTo>
                  <a:pt x="1982520" y="122047"/>
                </a:lnTo>
                <a:lnTo>
                  <a:pt x="1964918" y="79781"/>
                </a:lnTo>
                <a:lnTo>
                  <a:pt x="1947989" y="37160"/>
                </a:lnTo>
                <a:lnTo>
                  <a:pt x="1933930" y="0"/>
                </a:lnTo>
                <a:lnTo>
                  <a:pt x="0" y="0"/>
                </a:lnTo>
                <a:lnTo>
                  <a:pt x="8686" y="39522"/>
                </a:lnTo>
                <a:lnTo>
                  <a:pt x="19189" y="85153"/>
                </a:lnTo>
                <a:lnTo>
                  <a:pt x="30137" y="130619"/>
                </a:lnTo>
                <a:lnTo>
                  <a:pt x="41529" y="175920"/>
                </a:lnTo>
                <a:lnTo>
                  <a:pt x="53340" y="221030"/>
                </a:lnTo>
                <a:lnTo>
                  <a:pt x="65595" y="265963"/>
                </a:lnTo>
                <a:lnTo>
                  <a:pt x="78270" y="310705"/>
                </a:lnTo>
                <a:lnTo>
                  <a:pt x="91376" y="355269"/>
                </a:lnTo>
                <a:lnTo>
                  <a:pt x="104902" y="399656"/>
                </a:lnTo>
                <a:lnTo>
                  <a:pt x="118859" y="443839"/>
                </a:lnTo>
                <a:lnTo>
                  <a:pt x="133235"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76" y="874699"/>
                </a:lnTo>
                <a:lnTo>
                  <a:pt x="299516" y="916635"/>
                </a:lnTo>
                <a:lnTo>
                  <a:pt x="318338" y="958354"/>
                </a:lnTo>
                <a:lnTo>
                  <a:pt x="337566" y="999845"/>
                </a:lnTo>
                <a:lnTo>
                  <a:pt x="357174" y="1041107"/>
                </a:lnTo>
                <a:lnTo>
                  <a:pt x="377164" y="1082154"/>
                </a:lnTo>
                <a:lnTo>
                  <a:pt x="397548" y="1122972"/>
                </a:lnTo>
                <a:lnTo>
                  <a:pt x="418312" y="1163548"/>
                </a:lnTo>
                <a:lnTo>
                  <a:pt x="439458" y="1203896"/>
                </a:lnTo>
                <a:lnTo>
                  <a:pt x="460971" y="1244003"/>
                </a:lnTo>
                <a:lnTo>
                  <a:pt x="482866" y="1283881"/>
                </a:lnTo>
                <a:lnTo>
                  <a:pt x="505129" y="1323505"/>
                </a:lnTo>
                <a:lnTo>
                  <a:pt x="527761" y="1362887"/>
                </a:lnTo>
                <a:lnTo>
                  <a:pt x="550760" y="1402029"/>
                </a:lnTo>
                <a:lnTo>
                  <a:pt x="574116" y="1440929"/>
                </a:lnTo>
                <a:lnTo>
                  <a:pt x="597852" y="1479562"/>
                </a:lnTo>
                <a:lnTo>
                  <a:pt x="621931" y="1517954"/>
                </a:lnTo>
                <a:lnTo>
                  <a:pt x="646379" y="1556080"/>
                </a:lnTo>
                <a:lnTo>
                  <a:pt x="671182" y="1593951"/>
                </a:lnTo>
                <a:lnTo>
                  <a:pt x="696328" y="1631569"/>
                </a:lnTo>
                <a:lnTo>
                  <a:pt x="721829" y="1668919"/>
                </a:lnTo>
                <a:lnTo>
                  <a:pt x="747674" y="1706003"/>
                </a:lnTo>
                <a:lnTo>
                  <a:pt x="773874" y="1742821"/>
                </a:lnTo>
                <a:lnTo>
                  <a:pt x="800404" y="1779358"/>
                </a:lnTo>
                <a:lnTo>
                  <a:pt x="827290" y="1815630"/>
                </a:lnTo>
                <a:lnTo>
                  <a:pt x="854506" y="1851634"/>
                </a:lnTo>
                <a:lnTo>
                  <a:pt x="882053" y="1887347"/>
                </a:lnTo>
                <a:lnTo>
                  <a:pt x="909942" y="1922792"/>
                </a:lnTo>
                <a:lnTo>
                  <a:pt x="938161" y="1957946"/>
                </a:lnTo>
                <a:lnTo>
                  <a:pt x="966711" y="1992807"/>
                </a:lnTo>
                <a:lnTo>
                  <a:pt x="995578" y="2027402"/>
                </a:lnTo>
                <a:lnTo>
                  <a:pt x="1024775" y="2061692"/>
                </a:lnTo>
                <a:lnTo>
                  <a:pt x="1054290" y="2095690"/>
                </a:lnTo>
                <a:lnTo>
                  <a:pt x="1084122" y="2129396"/>
                </a:lnTo>
                <a:lnTo>
                  <a:pt x="1114285" y="2162810"/>
                </a:lnTo>
                <a:lnTo>
                  <a:pt x="1144752" y="2195919"/>
                </a:lnTo>
                <a:lnTo>
                  <a:pt x="1175524" y="2228723"/>
                </a:lnTo>
                <a:lnTo>
                  <a:pt x="1206614" y="2261222"/>
                </a:lnTo>
                <a:lnTo>
                  <a:pt x="1238008" y="2293416"/>
                </a:lnTo>
                <a:lnTo>
                  <a:pt x="1269707" y="2325306"/>
                </a:lnTo>
                <a:lnTo>
                  <a:pt x="1301711" y="2356878"/>
                </a:lnTo>
                <a:lnTo>
                  <a:pt x="1334020" y="2388133"/>
                </a:lnTo>
                <a:lnTo>
                  <a:pt x="1366621" y="2419083"/>
                </a:lnTo>
                <a:lnTo>
                  <a:pt x="1399514" y="2449703"/>
                </a:lnTo>
                <a:lnTo>
                  <a:pt x="1432699" y="2480005"/>
                </a:lnTo>
                <a:lnTo>
                  <a:pt x="1466176" y="2509977"/>
                </a:lnTo>
                <a:lnTo>
                  <a:pt x="1499946" y="2539631"/>
                </a:lnTo>
                <a:lnTo>
                  <a:pt x="1533994" y="2568956"/>
                </a:lnTo>
                <a:lnTo>
                  <a:pt x="1568335" y="2597950"/>
                </a:lnTo>
                <a:lnTo>
                  <a:pt x="1602943" y="2626601"/>
                </a:lnTo>
                <a:lnTo>
                  <a:pt x="1637842" y="2654922"/>
                </a:lnTo>
                <a:lnTo>
                  <a:pt x="1673009" y="2682913"/>
                </a:lnTo>
                <a:lnTo>
                  <a:pt x="1708454" y="2710548"/>
                </a:lnTo>
                <a:lnTo>
                  <a:pt x="1744167" y="2737853"/>
                </a:lnTo>
                <a:lnTo>
                  <a:pt x="1780146" y="2764802"/>
                </a:lnTo>
                <a:lnTo>
                  <a:pt x="1816404" y="2791409"/>
                </a:lnTo>
                <a:lnTo>
                  <a:pt x="1852917" y="2817660"/>
                </a:lnTo>
                <a:lnTo>
                  <a:pt x="1889683" y="2843555"/>
                </a:lnTo>
                <a:lnTo>
                  <a:pt x="1926729" y="2869095"/>
                </a:lnTo>
                <a:lnTo>
                  <a:pt x="1964016" y="2894292"/>
                </a:lnTo>
                <a:lnTo>
                  <a:pt x="2001558" y="2919107"/>
                </a:lnTo>
                <a:lnTo>
                  <a:pt x="2039353" y="2943568"/>
                </a:lnTo>
                <a:lnTo>
                  <a:pt x="2077402" y="2967672"/>
                </a:lnTo>
                <a:lnTo>
                  <a:pt x="2115693" y="2991396"/>
                </a:lnTo>
                <a:lnTo>
                  <a:pt x="2154237" y="3014751"/>
                </a:lnTo>
                <a:lnTo>
                  <a:pt x="2193023" y="3037738"/>
                </a:lnTo>
                <a:lnTo>
                  <a:pt x="2232037" y="3060357"/>
                </a:lnTo>
                <a:lnTo>
                  <a:pt x="2271293" y="3082582"/>
                </a:lnTo>
                <a:lnTo>
                  <a:pt x="2310790" y="3104438"/>
                </a:lnTo>
                <a:lnTo>
                  <a:pt x="2350516" y="3125914"/>
                </a:lnTo>
                <a:lnTo>
                  <a:pt x="2390483" y="3146996"/>
                </a:lnTo>
                <a:lnTo>
                  <a:pt x="2430665" y="3167697"/>
                </a:lnTo>
                <a:lnTo>
                  <a:pt x="2471077" y="3188004"/>
                </a:lnTo>
                <a:lnTo>
                  <a:pt x="2511704" y="3207918"/>
                </a:lnTo>
                <a:lnTo>
                  <a:pt x="2552560" y="3227438"/>
                </a:lnTo>
                <a:lnTo>
                  <a:pt x="2593632" y="3246564"/>
                </a:lnTo>
                <a:lnTo>
                  <a:pt x="2634919" y="3265297"/>
                </a:lnTo>
                <a:lnTo>
                  <a:pt x="2676423" y="3283610"/>
                </a:lnTo>
                <a:lnTo>
                  <a:pt x="2718143" y="3301530"/>
                </a:lnTo>
                <a:lnTo>
                  <a:pt x="2760065" y="3319043"/>
                </a:lnTo>
                <a:lnTo>
                  <a:pt x="2802191" y="3336150"/>
                </a:lnTo>
                <a:lnTo>
                  <a:pt x="2844533" y="3352838"/>
                </a:lnTo>
                <a:lnTo>
                  <a:pt x="2887065" y="3369119"/>
                </a:lnTo>
                <a:lnTo>
                  <a:pt x="2929801" y="3384981"/>
                </a:lnTo>
                <a:lnTo>
                  <a:pt x="2972727" y="3400425"/>
                </a:lnTo>
                <a:lnTo>
                  <a:pt x="3015856" y="3415436"/>
                </a:lnTo>
                <a:lnTo>
                  <a:pt x="3059176" y="3430041"/>
                </a:lnTo>
                <a:lnTo>
                  <a:pt x="3102673" y="3444202"/>
                </a:lnTo>
                <a:lnTo>
                  <a:pt x="3146374" y="3457943"/>
                </a:lnTo>
                <a:lnTo>
                  <a:pt x="3190252" y="3471253"/>
                </a:lnTo>
                <a:lnTo>
                  <a:pt x="3234321" y="3484130"/>
                </a:lnTo>
                <a:lnTo>
                  <a:pt x="3278555" y="3496576"/>
                </a:lnTo>
                <a:lnTo>
                  <a:pt x="3322980" y="3508578"/>
                </a:lnTo>
                <a:lnTo>
                  <a:pt x="3367570" y="3520135"/>
                </a:lnTo>
                <a:lnTo>
                  <a:pt x="3412337" y="3531260"/>
                </a:lnTo>
                <a:lnTo>
                  <a:pt x="3457283" y="3541928"/>
                </a:lnTo>
                <a:lnTo>
                  <a:pt x="3502380" y="3552152"/>
                </a:lnTo>
                <a:lnTo>
                  <a:pt x="3547656" y="3561931"/>
                </a:lnTo>
                <a:lnTo>
                  <a:pt x="3593096" y="3571252"/>
                </a:lnTo>
                <a:lnTo>
                  <a:pt x="3638689" y="3580117"/>
                </a:lnTo>
                <a:lnTo>
                  <a:pt x="3684447" y="3588524"/>
                </a:lnTo>
                <a:lnTo>
                  <a:pt x="3730358" y="3596462"/>
                </a:lnTo>
                <a:lnTo>
                  <a:pt x="3776421" y="3603955"/>
                </a:lnTo>
                <a:lnTo>
                  <a:pt x="3822636" y="3610965"/>
                </a:lnTo>
                <a:lnTo>
                  <a:pt x="3869004" y="3617518"/>
                </a:lnTo>
                <a:lnTo>
                  <a:pt x="3915511" y="3623602"/>
                </a:lnTo>
                <a:lnTo>
                  <a:pt x="3962171" y="3629215"/>
                </a:lnTo>
                <a:lnTo>
                  <a:pt x="4008971" y="3634346"/>
                </a:lnTo>
                <a:lnTo>
                  <a:pt x="4055910" y="3639007"/>
                </a:lnTo>
                <a:lnTo>
                  <a:pt x="4102976" y="3643172"/>
                </a:lnTo>
                <a:lnTo>
                  <a:pt x="4150195" y="3646868"/>
                </a:lnTo>
                <a:lnTo>
                  <a:pt x="4197527" y="3650081"/>
                </a:lnTo>
                <a:lnTo>
                  <a:pt x="4245000" y="3652799"/>
                </a:lnTo>
                <a:lnTo>
                  <a:pt x="4292600" y="3655034"/>
                </a:lnTo>
                <a:lnTo>
                  <a:pt x="4340314" y="3656774"/>
                </a:lnTo>
                <a:lnTo>
                  <a:pt x="4388167" y="3658031"/>
                </a:lnTo>
                <a:lnTo>
                  <a:pt x="4436135" y="3658781"/>
                </a:lnTo>
                <a:lnTo>
                  <a:pt x="4484217" y="3659022"/>
                </a:lnTo>
                <a:lnTo>
                  <a:pt x="4484217" y="2682163"/>
                </a:lnTo>
                <a:lnTo>
                  <a:pt x="4532312" y="2681909"/>
                </a:lnTo>
                <a:lnTo>
                  <a:pt x="4580267" y="2681160"/>
                </a:lnTo>
                <a:lnTo>
                  <a:pt x="4628121" y="2679916"/>
                </a:lnTo>
                <a:lnTo>
                  <a:pt x="4675835" y="2678176"/>
                </a:lnTo>
                <a:lnTo>
                  <a:pt x="4723435" y="2675940"/>
                </a:lnTo>
                <a:lnTo>
                  <a:pt x="4770907" y="2673223"/>
                </a:lnTo>
                <a:lnTo>
                  <a:pt x="4818253" y="2670010"/>
                </a:lnTo>
                <a:lnTo>
                  <a:pt x="4865459" y="2666314"/>
                </a:lnTo>
                <a:lnTo>
                  <a:pt x="4912525" y="2662136"/>
                </a:lnTo>
                <a:lnTo>
                  <a:pt x="4959464" y="2657487"/>
                </a:lnTo>
                <a:lnTo>
                  <a:pt x="5006264" y="2652357"/>
                </a:lnTo>
                <a:lnTo>
                  <a:pt x="5052923" y="2646743"/>
                </a:lnTo>
                <a:lnTo>
                  <a:pt x="5099431" y="2640660"/>
                </a:lnTo>
                <a:lnTo>
                  <a:pt x="5145798" y="2634107"/>
                </a:lnTo>
                <a:lnTo>
                  <a:pt x="5192014" y="2627096"/>
                </a:lnTo>
                <a:lnTo>
                  <a:pt x="5238077" y="2619603"/>
                </a:lnTo>
                <a:lnTo>
                  <a:pt x="5283987" y="2611666"/>
                </a:lnTo>
                <a:lnTo>
                  <a:pt x="5329745" y="2603258"/>
                </a:lnTo>
                <a:lnTo>
                  <a:pt x="5375338" y="2594394"/>
                </a:lnTo>
                <a:lnTo>
                  <a:pt x="5420779" y="2585072"/>
                </a:lnTo>
                <a:lnTo>
                  <a:pt x="5466054" y="2575293"/>
                </a:lnTo>
                <a:lnTo>
                  <a:pt x="5511152" y="2565069"/>
                </a:lnTo>
                <a:lnTo>
                  <a:pt x="5556097" y="2554401"/>
                </a:lnTo>
                <a:lnTo>
                  <a:pt x="5600865" y="2543276"/>
                </a:lnTo>
                <a:lnTo>
                  <a:pt x="5645455" y="2531719"/>
                </a:lnTo>
                <a:lnTo>
                  <a:pt x="5689879" y="2519718"/>
                </a:lnTo>
                <a:lnTo>
                  <a:pt x="5734126" y="2507272"/>
                </a:lnTo>
                <a:lnTo>
                  <a:pt x="5778182" y="2494394"/>
                </a:lnTo>
                <a:lnTo>
                  <a:pt x="5822061" y="2481084"/>
                </a:lnTo>
                <a:lnTo>
                  <a:pt x="5865761" y="2467343"/>
                </a:lnTo>
                <a:lnTo>
                  <a:pt x="5909259" y="2453170"/>
                </a:lnTo>
                <a:lnTo>
                  <a:pt x="5952579" y="2438577"/>
                </a:lnTo>
                <a:lnTo>
                  <a:pt x="5995708" y="2423553"/>
                </a:lnTo>
                <a:lnTo>
                  <a:pt x="6038634" y="2408123"/>
                </a:lnTo>
                <a:lnTo>
                  <a:pt x="6081369" y="2392261"/>
                </a:lnTo>
                <a:lnTo>
                  <a:pt x="6123902" y="2375979"/>
                </a:lnTo>
                <a:lnTo>
                  <a:pt x="6166243" y="2359291"/>
                </a:lnTo>
                <a:lnTo>
                  <a:pt x="6208369" y="2342184"/>
                </a:lnTo>
                <a:lnTo>
                  <a:pt x="6250292" y="2324671"/>
                </a:lnTo>
                <a:lnTo>
                  <a:pt x="6292012" y="2306751"/>
                </a:lnTo>
                <a:lnTo>
                  <a:pt x="6333515" y="2288425"/>
                </a:lnTo>
                <a:lnTo>
                  <a:pt x="6374803" y="2269706"/>
                </a:lnTo>
                <a:lnTo>
                  <a:pt x="6415875" y="2250579"/>
                </a:lnTo>
                <a:lnTo>
                  <a:pt x="6456731" y="2231059"/>
                </a:lnTo>
                <a:lnTo>
                  <a:pt x="6497358" y="2211146"/>
                </a:lnTo>
                <a:lnTo>
                  <a:pt x="6537769" y="2190839"/>
                </a:lnTo>
                <a:lnTo>
                  <a:pt x="6577952" y="2170138"/>
                </a:lnTo>
                <a:lnTo>
                  <a:pt x="6617919" y="2149056"/>
                </a:lnTo>
                <a:lnTo>
                  <a:pt x="6657645" y="2127580"/>
                </a:lnTo>
                <a:lnTo>
                  <a:pt x="6697142" y="2105723"/>
                </a:lnTo>
                <a:lnTo>
                  <a:pt x="6736397" y="2083498"/>
                </a:lnTo>
                <a:lnTo>
                  <a:pt x="6775412" y="2060879"/>
                </a:lnTo>
                <a:lnTo>
                  <a:pt x="6814198" y="2037892"/>
                </a:lnTo>
                <a:lnTo>
                  <a:pt x="6852729" y="2014537"/>
                </a:lnTo>
                <a:lnTo>
                  <a:pt x="6891033" y="1990813"/>
                </a:lnTo>
                <a:lnTo>
                  <a:pt x="6929082" y="1966709"/>
                </a:lnTo>
                <a:lnTo>
                  <a:pt x="6966877" y="1942249"/>
                </a:lnTo>
                <a:lnTo>
                  <a:pt x="7004418" y="1917420"/>
                </a:lnTo>
                <a:lnTo>
                  <a:pt x="7041705" y="1892236"/>
                </a:lnTo>
                <a:lnTo>
                  <a:pt x="7078739" y="1866696"/>
                </a:lnTo>
                <a:lnTo>
                  <a:pt x="7115518" y="1840801"/>
                </a:lnTo>
                <a:lnTo>
                  <a:pt x="7152030" y="1814537"/>
                </a:lnTo>
                <a:lnTo>
                  <a:pt x="7188276" y="1787944"/>
                </a:lnTo>
                <a:lnTo>
                  <a:pt x="7224268" y="1760994"/>
                </a:lnTo>
                <a:lnTo>
                  <a:pt x="7259980" y="1733689"/>
                </a:lnTo>
                <a:lnTo>
                  <a:pt x="7295426" y="1706054"/>
                </a:lnTo>
                <a:lnTo>
                  <a:pt x="7330592" y="1678063"/>
                </a:lnTo>
                <a:lnTo>
                  <a:pt x="7365492" y="1649742"/>
                </a:lnTo>
                <a:lnTo>
                  <a:pt x="7400099" y="1621091"/>
                </a:lnTo>
                <a:lnTo>
                  <a:pt x="7434440" y="1592097"/>
                </a:lnTo>
                <a:lnTo>
                  <a:pt x="7468489" y="1562773"/>
                </a:lnTo>
                <a:lnTo>
                  <a:pt x="7502258" y="1533118"/>
                </a:lnTo>
                <a:lnTo>
                  <a:pt x="7535735" y="1503146"/>
                </a:lnTo>
                <a:lnTo>
                  <a:pt x="7568920" y="1472844"/>
                </a:lnTo>
                <a:lnTo>
                  <a:pt x="7601813" y="1442224"/>
                </a:lnTo>
                <a:lnTo>
                  <a:pt x="7634414" y="1411274"/>
                </a:lnTo>
                <a:lnTo>
                  <a:pt x="7666723" y="1380020"/>
                </a:lnTo>
                <a:lnTo>
                  <a:pt x="7698714" y="1348447"/>
                </a:lnTo>
                <a:lnTo>
                  <a:pt x="7730426" y="1316558"/>
                </a:lnTo>
                <a:lnTo>
                  <a:pt x="7761821" y="1284363"/>
                </a:lnTo>
                <a:lnTo>
                  <a:pt x="7792910" y="1251864"/>
                </a:lnTo>
                <a:lnTo>
                  <a:pt x="7823682" y="1219047"/>
                </a:lnTo>
                <a:lnTo>
                  <a:pt x="7854150" y="1185938"/>
                </a:lnTo>
                <a:lnTo>
                  <a:pt x="7884300" y="1152537"/>
                </a:lnTo>
                <a:lnTo>
                  <a:pt x="7914145" y="1118831"/>
                </a:lnTo>
                <a:lnTo>
                  <a:pt x="7943659" y="1084834"/>
                </a:lnTo>
                <a:lnTo>
                  <a:pt x="7972857" y="1050531"/>
                </a:lnTo>
                <a:lnTo>
                  <a:pt x="8001724" y="1015949"/>
                </a:lnTo>
                <a:lnTo>
                  <a:pt x="8030273" y="981087"/>
                </a:lnTo>
                <a:lnTo>
                  <a:pt x="8058493" y="945921"/>
                </a:lnTo>
                <a:lnTo>
                  <a:pt x="8086369" y="910488"/>
                </a:lnTo>
                <a:lnTo>
                  <a:pt x="8113928" y="874776"/>
                </a:lnTo>
                <a:lnTo>
                  <a:pt x="8141144" y="838771"/>
                </a:lnTo>
                <a:lnTo>
                  <a:pt x="8168018" y="802500"/>
                </a:lnTo>
                <a:lnTo>
                  <a:pt x="8194561" y="765962"/>
                </a:lnTo>
                <a:lnTo>
                  <a:pt x="8220748" y="729145"/>
                </a:lnTo>
                <a:lnTo>
                  <a:pt x="8246605" y="692061"/>
                </a:lnTo>
                <a:lnTo>
                  <a:pt x="8272107" y="654710"/>
                </a:lnTo>
                <a:lnTo>
                  <a:pt x="8297253" y="617093"/>
                </a:lnTo>
                <a:lnTo>
                  <a:pt x="8322056" y="579221"/>
                </a:lnTo>
                <a:lnTo>
                  <a:pt x="8346491" y="541096"/>
                </a:lnTo>
                <a:lnTo>
                  <a:pt x="8370583" y="502704"/>
                </a:lnTo>
                <a:lnTo>
                  <a:pt x="8394306" y="464070"/>
                </a:lnTo>
                <a:lnTo>
                  <a:pt x="8417674" y="425170"/>
                </a:lnTo>
                <a:lnTo>
                  <a:pt x="8440674" y="386029"/>
                </a:lnTo>
                <a:lnTo>
                  <a:pt x="8463305" y="346646"/>
                </a:lnTo>
                <a:lnTo>
                  <a:pt x="8485568" y="307022"/>
                </a:lnTo>
                <a:lnTo>
                  <a:pt x="8507463" y="267144"/>
                </a:lnTo>
                <a:lnTo>
                  <a:pt x="8528977" y="227037"/>
                </a:lnTo>
                <a:lnTo>
                  <a:pt x="8550123" y="186690"/>
                </a:lnTo>
                <a:lnTo>
                  <a:pt x="8570874" y="146113"/>
                </a:lnTo>
                <a:lnTo>
                  <a:pt x="8591258" y="105295"/>
                </a:lnTo>
                <a:lnTo>
                  <a:pt x="8611260" y="64249"/>
                </a:lnTo>
                <a:lnTo>
                  <a:pt x="8630869" y="22987"/>
                </a:lnTo>
                <a:lnTo>
                  <a:pt x="8641512" y="0"/>
                </a:lnTo>
                <a:close/>
              </a:path>
            </a:pathLst>
          </a:custGeom>
          <a:solidFill>
            <a:srgbClr val="DCFF00"/>
          </a:solidFill>
        </p:spPr>
        <p:txBody>
          <a:bodyPr wrap="square" lIns="0" tIns="0" rIns="0" bIns="0" rtlCol="0"/>
          <a:lstStyle/>
          <a:p>
            <a:endParaRPr/>
          </a:p>
        </p:txBody>
      </p:sp>
      <p:pic>
        <p:nvPicPr>
          <p:cNvPr id="21" name="Picture 20">
            <a:extLst>
              <a:ext uri="{FF2B5EF4-FFF2-40B4-BE49-F238E27FC236}">
                <a16:creationId xmlns:a16="http://schemas.microsoft.com/office/drawing/2014/main" id="{A137D17B-7089-9942-AF38-98DC0E1D0E05}"/>
              </a:ext>
            </a:extLst>
          </p:cNvPr>
          <p:cNvPicPr>
            <a:picLocks noChangeAspect="1"/>
          </p:cNvPicPr>
          <p:nvPr userDrawn="1"/>
        </p:nvPicPr>
        <p:blipFill>
          <a:blip r:embed="rId4"/>
          <a:stretch>
            <a:fillRect/>
          </a:stretch>
        </p:blipFill>
        <p:spPr>
          <a:xfrm>
            <a:off x="1260000" y="9900000"/>
            <a:ext cx="1761811" cy="453600"/>
          </a:xfrm>
          <a:prstGeom prst="rect">
            <a:avLst/>
          </a:prstGeom>
          <a:noFill/>
        </p:spPr>
      </p:pic>
      <p:pic>
        <p:nvPicPr>
          <p:cNvPr id="22" name="Picture 21">
            <a:hlinkClick r:id="rId2" tooltip="www.cleanr.lv"/>
            <a:extLst>
              <a:ext uri="{FF2B5EF4-FFF2-40B4-BE49-F238E27FC236}">
                <a16:creationId xmlns:a16="http://schemas.microsoft.com/office/drawing/2014/main" id="{F01C0322-D048-D749-B649-795F0768DDE1}"/>
              </a:ext>
            </a:extLst>
          </p:cNvPr>
          <p:cNvPicPr>
            <a:picLocks noChangeAspect="1"/>
          </p:cNvPicPr>
          <p:nvPr userDrawn="1"/>
        </p:nvPicPr>
        <p:blipFill>
          <a:blip r:embed="rId5"/>
          <a:stretch>
            <a:fillRect/>
          </a:stretch>
        </p:blipFill>
        <p:spPr>
          <a:xfrm>
            <a:off x="17712000" y="10188000"/>
            <a:ext cx="1644000" cy="180000"/>
          </a:xfrm>
          <a:prstGeom prst="rect">
            <a:avLst/>
          </a:prstGeom>
        </p:spPr>
      </p:pic>
    </p:spTree>
    <p:extLst>
      <p:ext uri="{BB962C8B-B14F-4D97-AF65-F5344CB8AC3E}">
        <p14:creationId xmlns:p14="http://schemas.microsoft.com/office/powerpoint/2010/main" val="612999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11DC9971-D4DD-524B-B2E9-4F08A658AF4E}"/>
              </a:ext>
            </a:extLst>
          </p:cNvPr>
          <p:cNvSpPr/>
          <p:nvPr userDrawn="1"/>
        </p:nvSpPr>
        <p:spPr>
          <a:xfrm>
            <a:off x="0" y="635"/>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2322923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6">
    <p:spTree>
      <p:nvGrpSpPr>
        <p:cNvPr id="1" name=""/>
        <p:cNvGrpSpPr/>
        <p:nvPr/>
      </p:nvGrpSpPr>
      <p:grpSpPr>
        <a:xfrm>
          <a:off x="0" y="0"/>
          <a:ext cx="0" cy="0"/>
          <a:chOff x="0" y="0"/>
          <a:chExt cx="0" cy="0"/>
        </a:xfrm>
      </p:grpSpPr>
      <p:sp>
        <p:nvSpPr>
          <p:cNvPr id="15" name="object 8">
            <a:extLst>
              <a:ext uri="{FF2B5EF4-FFF2-40B4-BE49-F238E27FC236}">
                <a16:creationId xmlns:a16="http://schemas.microsoft.com/office/drawing/2014/main" id="{96FA795F-87E3-9B4B-BD0E-5998EB6DC84D}"/>
              </a:ext>
            </a:extLst>
          </p:cNvPr>
          <p:cNvSpPr/>
          <p:nvPr userDrawn="1"/>
        </p:nvSpPr>
        <p:spPr>
          <a:xfrm>
            <a:off x="17126754" y="1421209"/>
            <a:ext cx="2977515" cy="4065270"/>
          </a:xfrm>
          <a:custGeom>
            <a:avLst/>
            <a:gdLst/>
            <a:ahLst/>
            <a:cxnLst/>
            <a:rect l="l" t="t" r="r" b="b"/>
            <a:pathLst>
              <a:path w="2977515" h="4065270">
                <a:moveTo>
                  <a:pt x="2977344" y="0"/>
                </a:moveTo>
                <a:lnTo>
                  <a:pt x="2933833" y="14534"/>
                </a:lnTo>
                <a:lnTo>
                  <a:pt x="2888107" y="30379"/>
                </a:lnTo>
                <a:lnTo>
                  <a:pt x="2842647" y="46702"/>
                </a:lnTo>
                <a:lnTo>
                  <a:pt x="2797456" y="63500"/>
                </a:lnTo>
                <a:lnTo>
                  <a:pt x="2752536" y="80771"/>
                </a:lnTo>
                <a:lnTo>
                  <a:pt x="2707890" y="98509"/>
                </a:lnTo>
                <a:lnTo>
                  <a:pt x="2663520" y="116712"/>
                </a:lnTo>
                <a:lnTo>
                  <a:pt x="2619428" y="135376"/>
                </a:lnTo>
                <a:lnTo>
                  <a:pt x="2575617" y="154497"/>
                </a:lnTo>
                <a:lnTo>
                  <a:pt x="2532089" y="174073"/>
                </a:lnTo>
                <a:lnTo>
                  <a:pt x="2488846" y="194100"/>
                </a:lnTo>
                <a:lnTo>
                  <a:pt x="2445891" y="214574"/>
                </a:lnTo>
                <a:lnTo>
                  <a:pt x="2403226" y="235491"/>
                </a:lnTo>
                <a:lnTo>
                  <a:pt x="2360853" y="256849"/>
                </a:lnTo>
                <a:lnTo>
                  <a:pt x="2318775" y="278643"/>
                </a:lnTo>
                <a:lnTo>
                  <a:pt x="2276994" y="300871"/>
                </a:lnTo>
                <a:lnTo>
                  <a:pt x="2235512" y="323528"/>
                </a:lnTo>
                <a:lnTo>
                  <a:pt x="2194332" y="346612"/>
                </a:lnTo>
                <a:lnTo>
                  <a:pt x="2153456" y="370118"/>
                </a:lnTo>
                <a:lnTo>
                  <a:pt x="2112886" y="394044"/>
                </a:lnTo>
                <a:lnTo>
                  <a:pt x="2072625" y="418386"/>
                </a:lnTo>
                <a:lnTo>
                  <a:pt x="2032675" y="443139"/>
                </a:lnTo>
                <a:lnTo>
                  <a:pt x="1993038" y="468302"/>
                </a:lnTo>
                <a:lnTo>
                  <a:pt x="1953717" y="493870"/>
                </a:lnTo>
                <a:lnTo>
                  <a:pt x="1914714" y="519840"/>
                </a:lnTo>
                <a:lnTo>
                  <a:pt x="1876032" y="546208"/>
                </a:lnTo>
                <a:lnTo>
                  <a:pt x="1837672" y="572972"/>
                </a:lnTo>
                <a:lnTo>
                  <a:pt x="1799637" y="600126"/>
                </a:lnTo>
                <a:lnTo>
                  <a:pt x="1761929" y="627669"/>
                </a:lnTo>
                <a:lnTo>
                  <a:pt x="1724551" y="655596"/>
                </a:lnTo>
                <a:lnTo>
                  <a:pt x="1687505" y="683903"/>
                </a:lnTo>
                <a:lnTo>
                  <a:pt x="1650794" y="712589"/>
                </a:lnTo>
                <a:lnTo>
                  <a:pt x="1614419" y="741648"/>
                </a:lnTo>
                <a:lnTo>
                  <a:pt x="1578383" y="771078"/>
                </a:lnTo>
                <a:lnTo>
                  <a:pt x="1542689" y="800874"/>
                </a:lnTo>
                <a:lnTo>
                  <a:pt x="1507338" y="831034"/>
                </a:lnTo>
                <a:lnTo>
                  <a:pt x="1472333" y="861555"/>
                </a:lnTo>
                <a:lnTo>
                  <a:pt x="1437677" y="892431"/>
                </a:lnTo>
                <a:lnTo>
                  <a:pt x="1403371" y="923661"/>
                </a:lnTo>
                <a:lnTo>
                  <a:pt x="1369419" y="955240"/>
                </a:lnTo>
                <a:lnTo>
                  <a:pt x="1335822" y="987166"/>
                </a:lnTo>
                <a:lnTo>
                  <a:pt x="1302582" y="1019433"/>
                </a:lnTo>
                <a:lnTo>
                  <a:pt x="1269703" y="1052040"/>
                </a:lnTo>
                <a:lnTo>
                  <a:pt x="1237186" y="1084983"/>
                </a:lnTo>
                <a:lnTo>
                  <a:pt x="1205034" y="1118258"/>
                </a:lnTo>
                <a:lnTo>
                  <a:pt x="1173249" y="1151861"/>
                </a:lnTo>
                <a:lnTo>
                  <a:pt x="1141833" y="1185789"/>
                </a:lnTo>
                <a:lnTo>
                  <a:pt x="1110789" y="1220039"/>
                </a:lnTo>
                <a:lnTo>
                  <a:pt x="1080119" y="1254608"/>
                </a:lnTo>
                <a:lnTo>
                  <a:pt x="1049825" y="1289490"/>
                </a:lnTo>
                <a:lnTo>
                  <a:pt x="1019910" y="1324684"/>
                </a:lnTo>
                <a:lnTo>
                  <a:pt x="990376" y="1360186"/>
                </a:lnTo>
                <a:lnTo>
                  <a:pt x="961226" y="1395992"/>
                </a:lnTo>
                <a:lnTo>
                  <a:pt x="932461" y="1432099"/>
                </a:lnTo>
                <a:lnTo>
                  <a:pt x="904085" y="1468503"/>
                </a:lnTo>
                <a:lnTo>
                  <a:pt x="876099" y="1505200"/>
                </a:lnTo>
                <a:lnTo>
                  <a:pt x="848505" y="1542188"/>
                </a:lnTo>
                <a:lnTo>
                  <a:pt x="821307" y="1579463"/>
                </a:lnTo>
                <a:lnTo>
                  <a:pt x="794506" y="1617021"/>
                </a:lnTo>
                <a:lnTo>
                  <a:pt x="768105" y="1654858"/>
                </a:lnTo>
                <a:lnTo>
                  <a:pt x="742106" y="1692973"/>
                </a:lnTo>
                <a:lnTo>
                  <a:pt x="716511" y="1731359"/>
                </a:lnTo>
                <a:lnTo>
                  <a:pt x="691323" y="1770016"/>
                </a:lnTo>
                <a:lnTo>
                  <a:pt x="666545" y="1808938"/>
                </a:lnTo>
                <a:lnTo>
                  <a:pt x="642177" y="1848122"/>
                </a:lnTo>
                <a:lnTo>
                  <a:pt x="618224" y="1887565"/>
                </a:lnTo>
                <a:lnTo>
                  <a:pt x="594686" y="1927264"/>
                </a:lnTo>
                <a:lnTo>
                  <a:pt x="571567" y="1967214"/>
                </a:lnTo>
                <a:lnTo>
                  <a:pt x="548869" y="2007413"/>
                </a:lnTo>
                <a:lnTo>
                  <a:pt x="526594" y="2047857"/>
                </a:lnTo>
                <a:lnTo>
                  <a:pt x="504744" y="2088542"/>
                </a:lnTo>
                <a:lnTo>
                  <a:pt x="483322" y="2129465"/>
                </a:lnTo>
                <a:lnTo>
                  <a:pt x="462331" y="2170623"/>
                </a:lnTo>
                <a:lnTo>
                  <a:pt x="441771" y="2212011"/>
                </a:lnTo>
                <a:lnTo>
                  <a:pt x="421647" y="2253628"/>
                </a:lnTo>
                <a:lnTo>
                  <a:pt x="401959" y="2295468"/>
                </a:lnTo>
                <a:lnTo>
                  <a:pt x="382711" y="2337528"/>
                </a:lnTo>
                <a:lnTo>
                  <a:pt x="363905" y="2379806"/>
                </a:lnTo>
                <a:lnTo>
                  <a:pt x="345543" y="2422297"/>
                </a:lnTo>
                <a:lnTo>
                  <a:pt x="327627" y="2464998"/>
                </a:lnTo>
                <a:lnTo>
                  <a:pt x="310161" y="2507906"/>
                </a:lnTo>
                <a:lnTo>
                  <a:pt x="293145" y="2551016"/>
                </a:lnTo>
                <a:lnTo>
                  <a:pt x="276583" y="2594327"/>
                </a:lnTo>
                <a:lnTo>
                  <a:pt x="260476" y="2637833"/>
                </a:lnTo>
                <a:lnTo>
                  <a:pt x="244828" y="2681532"/>
                </a:lnTo>
                <a:lnTo>
                  <a:pt x="229640" y="2725420"/>
                </a:lnTo>
                <a:lnTo>
                  <a:pt x="214915" y="2769494"/>
                </a:lnTo>
                <a:lnTo>
                  <a:pt x="200656" y="2813750"/>
                </a:lnTo>
                <a:lnTo>
                  <a:pt x="186863" y="2858184"/>
                </a:lnTo>
                <a:lnTo>
                  <a:pt x="173541" y="2902794"/>
                </a:lnTo>
                <a:lnTo>
                  <a:pt x="160690" y="2947575"/>
                </a:lnTo>
                <a:lnTo>
                  <a:pt x="148315" y="2992525"/>
                </a:lnTo>
                <a:lnTo>
                  <a:pt x="136416" y="3037639"/>
                </a:lnTo>
                <a:lnTo>
                  <a:pt x="124996" y="3082915"/>
                </a:lnTo>
                <a:lnTo>
                  <a:pt x="114057" y="3128348"/>
                </a:lnTo>
                <a:lnTo>
                  <a:pt x="103603" y="3173935"/>
                </a:lnTo>
                <a:lnTo>
                  <a:pt x="93634" y="3219673"/>
                </a:lnTo>
                <a:lnTo>
                  <a:pt x="84154" y="3265559"/>
                </a:lnTo>
                <a:lnTo>
                  <a:pt x="75165" y="3311588"/>
                </a:lnTo>
                <a:lnTo>
                  <a:pt x="66669" y="3357757"/>
                </a:lnTo>
                <a:lnTo>
                  <a:pt x="58669" y="3404064"/>
                </a:lnTo>
                <a:lnTo>
                  <a:pt x="51166" y="3450503"/>
                </a:lnTo>
                <a:lnTo>
                  <a:pt x="44164" y="3497073"/>
                </a:lnTo>
                <a:lnTo>
                  <a:pt x="37664" y="3543768"/>
                </a:lnTo>
                <a:lnTo>
                  <a:pt x="31669" y="3590587"/>
                </a:lnTo>
                <a:lnTo>
                  <a:pt x="26181" y="3637525"/>
                </a:lnTo>
                <a:lnTo>
                  <a:pt x="21203" y="3684579"/>
                </a:lnTo>
                <a:lnTo>
                  <a:pt x="16737" y="3731745"/>
                </a:lnTo>
                <a:lnTo>
                  <a:pt x="12784" y="3779020"/>
                </a:lnTo>
                <a:lnTo>
                  <a:pt x="9349" y="3826401"/>
                </a:lnTo>
                <a:lnTo>
                  <a:pt x="6432" y="3873883"/>
                </a:lnTo>
                <a:lnTo>
                  <a:pt x="3991" y="3922617"/>
                </a:lnTo>
                <a:lnTo>
                  <a:pt x="2144" y="3969831"/>
                </a:lnTo>
                <a:lnTo>
                  <a:pt x="812" y="4017216"/>
                </a:lnTo>
                <a:lnTo>
                  <a:pt x="0" y="4064762"/>
                </a:lnTo>
                <a:lnTo>
                  <a:pt x="1769108" y="4064762"/>
                </a:lnTo>
                <a:lnTo>
                  <a:pt x="1770990" y="4016907"/>
                </a:lnTo>
                <a:lnTo>
                  <a:pt x="1773765" y="3969140"/>
                </a:lnTo>
                <a:lnTo>
                  <a:pt x="1777320" y="3922617"/>
                </a:lnTo>
                <a:lnTo>
                  <a:pt x="1781791" y="3875583"/>
                </a:lnTo>
                <a:lnTo>
                  <a:pt x="1787117" y="3828740"/>
                </a:lnTo>
                <a:lnTo>
                  <a:pt x="1793291" y="3782097"/>
                </a:lnTo>
                <a:lnTo>
                  <a:pt x="1800309" y="3735664"/>
                </a:lnTo>
                <a:lnTo>
                  <a:pt x="1808162" y="3689450"/>
                </a:lnTo>
                <a:lnTo>
                  <a:pt x="1816845" y="3643467"/>
                </a:lnTo>
                <a:lnTo>
                  <a:pt x="1826350" y="3597723"/>
                </a:lnTo>
                <a:lnTo>
                  <a:pt x="1836672" y="3552229"/>
                </a:lnTo>
                <a:lnTo>
                  <a:pt x="1847803" y="3506994"/>
                </a:lnTo>
                <a:lnTo>
                  <a:pt x="1859737" y="3462027"/>
                </a:lnTo>
                <a:lnTo>
                  <a:pt x="1872468" y="3417340"/>
                </a:lnTo>
                <a:lnTo>
                  <a:pt x="1885989" y="3372941"/>
                </a:lnTo>
                <a:lnTo>
                  <a:pt x="1900294" y="3328841"/>
                </a:lnTo>
                <a:lnTo>
                  <a:pt x="1915375" y="3285049"/>
                </a:lnTo>
                <a:lnTo>
                  <a:pt x="1931227" y="3241575"/>
                </a:lnTo>
                <a:lnTo>
                  <a:pt x="1947842" y="3198429"/>
                </a:lnTo>
                <a:lnTo>
                  <a:pt x="1965215" y="3155621"/>
                </a:lnTo>
                <a:lnTo>
                  <a:pt x="1983338" y="3113161"/>
                </a:lnTo>
                <a:lnTo>
                  <a:pt x="2002206" y="3071058"/>
                </a:lnTo>
                <a:lnTo>
                  <a:pt x="2021811" y="3029322"/>
                </a:lnTo>
                <a:lnTo>
                  <a:pt x="2042147" y="2987964"/>
                </a:lnTo>
                <a:lnTo>
                  <a:pt x="2063207" y="2946992"/>
                </a:lnTo>
                <a:lnTo>
                  <a:pt x="2084986" y="2906417"/>
                </a:lnTo>
                <a:lnTo>
                  <a:pt x="2107476" y="2866248"/>
                </a:lnTo>
                <a:lnTo>
                  <a:pt x="2130670" y="2826496"/>
                </a:lnTo>
                <a:lnTo>
                  <a:pt x="2154563" y="2787170"/>
                </a:lnTo>
                <a:lnTo>
                  <a:pt x="2179148" y="2748280"/>
                </a:lnTo>
                <a:lnTo>
                  <a:pt x="2204418" y="2709836"/>
                </a:lnTo>
                <a:lnTo>
                  <a:pt x="2230366" y="2671848"/>
                </a:lnTo>
                <a:lnTo>
                  <a:pt x="2256986" y="2634325"/>
                </a:lnTo>
                <a:lnTo>
                  <a:pt x="2284272" y="2597278"/>
                </a:lnTo>
                <a:lnTo>
                  <a:pt x="2312217" y="2560715"/>
                </a:lnTo>
                <a:lnTo>
                  <a:pt x="2340814" y="2524648"/>
                </a:lnTo>
                <a:lnTo>
                  <a:pt x="2370057" y="2489085"/>
                </a:lnTo>
                <a:lnTo>
                  <a:pt x="2399939" y="2454037"/>
                </a:lnTo>
                <a:lnTo>
                  <a:pt x="2430454" y="2419513"/>
                </a:lnTo>
                <a:lnTo>
                  <a:pt x="2461595" y="2385524"/>
                </a:lnTo>
                <a:lnTo>
                  <a:pt x="2493356" y="2352079"/>
                </a:lnTo>
                <a:lnTo>
                  <a:pt x="2525729" y="2319188"/>
                </a:lnTo>
                <a:lnTo>
                  <a:pt x="2558710" y="2286860"/>
                </a:lnTo>
                <a:lnTo>
                  <a:pt x="2592290" y="2255106"/>
                </a:lnTo>
                <a:lnTo>
                  <a:pt x="2626463" y="2223935"/>
                </a:lnTo>
                <a:lnTo>
                  <a:pt x="2661224" y="2193358"/>
                </a:lnTo>
                <a:lnTo>
                  <a:pt x="2696564" y="2163383"/>
                </a:lnTo>
                <a:lnTo>
                  <a:pt x="2732479" y="2134022"/>
                </a:lnTo>
                <a:lnTo>
                  <a:pt x="2768960" y="2105283"/>
                </a:lnTo>
                <a:lnTo>
                  <a:pt x="2806002" y="2077176"/>
                </a:lnTo>
                <a:lnTo>
                  <a:pt x="2843598" y="2049712"/>
                </a:lnTo>
                <a:lnTo>
                  <a:pt x="2881742" y="2022900"/>
                </a:lnTo>
                <a:lnTo>
                  <a:pt x="2920427" y="1996751"/>
                </a:lnTo>
                <a:lnTo>
                  <a:pt x="2959646" y="1971272"/>
                </a:lnTo>
                <a:lnTo>
                  <a:pt x="2977344" y="1960231"/>
                </a:lnTo>
                <a:lnTo>
                  <a:pt x="2977344" y="0"/>
                </a:lnTo>
                <a:close/>
              </a:path>
            </a:pathLst>
          </a:custGeom>
          <a:solidFill>
            <a:srgbClr val="6E00A5"/>
          </a:solidFill>
        </p:spPr>
        <p:txBody>
          <a:bodyPr wrap="square" lIns="0" tIns="0" rIns="0" bIns="0" rtlCol="0"/>
          <a:lstStyle/>
          <a:p>
            <a:endParaRPr/>
          </a:p>
        </p:txBody>
      </p:sp>
      <p:sp>
        <p:nvSpPr>
          <p:cNvPr id="16" name="object 9">
            <a:extLst>
              <a:ext uri="{FF2B5EF4-FFF2-40B4-BE49-F238E27FC236}">
                <a16:creationId xmlns:a16="http://schemas.microsoft.com/office/drawing/2014/main" id="{648DBF83-DE99-7444-8144-6A751A7C3CA3}"/>
              </a:ext>
            </a:extLst>
          </p:cNvPr>
          <p:cNvSpPr/>
          <p:nvPr userDrawn="1"/>
        </p:nvSpPr>
        <p:spPr>
          <a:xfrm>
            <a:off x="8931461" y="8387556"/>
            <a:ext cx="6844665" cy="2921000"/>
          </a:xfrm>
          <a:custGeom>
            <a:avLst/>
            <a:gdLst/>
            <a:ahLst/>
            <a:cxnLst/>
            <a:rect l="l" t="t" r="r" b="b"/>
            <a:pathLst>
              <a:path w="6844665" h="2921000">
                <a:moveTo>
                  <a:pt x="4618811" y="38100"/>
                </a:moveTo>
                <a:lnTo>
                  <a:pt x="3400981" y="38100"/>
                </a:lnTo>
                <a:lnTo>
                  <a:pt x="3302527" y="63500"/>
                </a:lnTo>
                <a:lnTo>
                  <a:pt x="3253304" y="63500"/>
                </a:lnTo>
                <a:lnTo>
                  <a:pt x="2664564" y="215900"/>
                </a:lnTo>
                <a:lnTo>
                  <a:pt x="2618911" y="241300"/>
                </a:lnTo>
                <a:lnTo>
                  <a:pt x="2528491" y="266700"/>
                </a:lnTo>
                <a:lnTo>
                  <a:pt x="2483729" y="292100"/>
                </a:lnTo>
                <a:lnTo>
                  <a:pt x="2395107" y="317500"/>
                </a:lnTo>
                <a:lnTo>
                  <a:pt x="2351251" y="342900"/>
                </a:lnTo>
                <a:lnTo>
                  <a:pt x="2307701" y="355600"/>
                </a:lnTo>
                <a:lnTo>
                  <a:pt x="2221526" y="406400"/>
                </a:lnTo>
                <a:lnTo>
                  <a:pt x="2178904" y="419100"/>
                </a:lnTo>
                <a:lnTo>
                  <a:pt x="2136595" y="444500"/>
                </a:lnTo>
                <a:lnTo>
                  <a:pt x="2094601" y="457200"/>
                </a:lnTo>
                <a:lnTo>
                  <a:pt x="1970525" y="533400"/>
                </a:lnTo>
                <a:lnTo>
                  <a:pt x="1929808" y="546100"/>
                </a:lnTo>
                <a:lnTo>
                  <a:pt x="1809606" y="622300"/>
                </a:lnTo>
                <a:lnTo>
                  <a:pt x="1692366" y="698500"/>
                </a:lnTo>
                <a:lnTo>
                  <a:pt x="1578136" y="774700"/>
                </a:lnTo>
                <a:lnTo>
                  <a:pt x="1466964" y="850900"/>
                </a:lnTo>
                <a:lnTo>
                  <a:pt x="1430594" y="889000"/>
                </a:lnTo>
                <a:lnTo>
                  <a:pt x="1394572" y="914400"/>
                </a:lnTo>
                <a:lnTo>
                  <a:pt x="1323575" y="965200"/>
                </a:lnTo>
                <a:lnTo>
                  <a:pt x="1288604" y="1003300"/>
                </a:lnTo>
                <a:lnTo>
                  <a:pt x="1219727" y="1054100"/>
                </a:lnTo>
                <a:lnTo>
                  <a:pt x="1185824" y="1092200"/>
                </a:lnTo>
                <a:lnTo>
                  <a:pt x="1152280" y="1117600"/>
                </a:lnTo>
                <a:lnTo>
                  <a:pt x="1119098" y="1155700"/>
                </a:lnTo>
                <a:lnTo>
                  <a:pt x="1086278" y="1181100"/>
                </a:lnTo>
                <a:lnTo>
                  <a:pt x="1053824" y="1219200"/>
                </a:lnTo>
                <a:lnTo>
                  <a:pt x="1021736" y="1244600"/>
                </a:lnTo>
                <a:lnTo>
                  <a:pt x="990017" y="1282700"/>
                </a:lnTo>
                <a:lnTo>
                  <a:pt x="958668" y="1308100"/>
                </a:lnTo>
                <a:lnTo>
                  <a:pt x="927690" y="1346200"/>
                </a:lnTo>
                <a:lnTo>
                  <a:pt x="897087" y="1371600"/>
                </a:lnTo>
                <a:lnTo>
                  <a:pt x="866859" y="1409700"/>
                </a:lnTo>
                <a:lnTo>
                  <a:pt x="837009" y="1447800"/>
                </a:lnTo>
                <a:lnTo>
                  <a:pt x="807538" y="1473200"/>
                </a:lnTo>
                <a:lnTo>
                  <a:pt x="778447" y="1511300"/>
                </a:lnTo>
                <a:lnTo>
                  <a:pt x="749740" y="1549400"/>
                </a:lnTo>
                <a:lnTo>
                  <a:pt x="721417" y="1587500"/>
                </a:lnTo>
                <a:lnTo>
                  <a:pt x="693480" y="1612900"/>
                </a:lnTo>
                <a:lnTo>
                  <a:pt x="665931" y="1651000"/>
                </a:lnTo>
                <a:lnTo>
                  <a:pt x="638773" y="1689100"/>
                </a:lnTo>
                <a:lnTo>
                  <a:pt x="612006" y="1727200"/>
                </a:lnTo>
                <a:lnTo>
                  <a:pt x="585632" y="1765300"/>
                </a:lnTo>
                <a:lnTo>
                  <a:pt x="559654" y="1803400"/>
                </a:lnTo>
                <a:lnTo>
                  <a:pt x="534073" y="1828800"/>
                </a:lnTo>
                <a:lnTo>
                  <a:pt x="508890" y="1866900"/>
                </a:lnTo>
                <a:lnTo>
                  <a:pt x="484108" y="1905000"/>
                </a:lnTo>
                <a:lnTo>
                  <a:pt x="459729" y="1943100"/>
                </a:lnTo>
                <a:lnTo>
                  <a:pt x="435754" y="1981200"/>
                </a:lnTo>
                <a:lnTo>
                  <a:pt x="412185" y="2019300"/>
                </a:lnTo>
                <a:lnTo>
                  <a:pt x="389023" y="2057400"/>
                </a:lnTo>
                <a:lnTo>
                  <a:pt x="366271" y="2095500"/>
                </a:lnTo>
                <a:lnTo>
                  <a:pt x="343931" y="2133600"/>
                </a:lnTo>
                <a:lnTo>
                  <a:pt x="322004" y="2184400"/>
                </a:lnTo>
                <a:lnTo>
                  <a:pt x="300491" y="2222500"/>
                </a:lnTo>
                <a:lnTo>
                  <a:pt x="279396" y="2260600"/>
                </a:lnTo>
                <a:lnTo>
                  <a:pt x="258718" y="2298700"/>
                </a:lnTo>
                <a:lnTo>
                  <a:pt x="238462" y="2336800"/>
                </a:lnTo>
                <a:lnTo>
                  <a:pt x="218627" y="2374900"/>
                </a:lnTo>
                <a:lnTo>
                  <a:pt x="199216" y="2413000"/>
                </a:lnTo>
                <a:lnTo>
                  <a:pt x="180231" y="2463800"/>
                </a:lnTo>
                <a:lnTo>
                  <a:pt x="161673" y="2501900"/>
                </a:lnTo>
                <a:lnTo>
                  <a:pt x="143545" y="2540000"/>
                </a:lnTo>
                <a:lnTo>
                  <a:pt x="125847" y="2578100"/>
                </a:lnTo>
                <a:lnTo>
                  <a:pt x="108582" y="2616200"/>
                </a:lnTo>
                <a:lnTo>
                  <a:pt x="91752" y="2667000"/>
                </a:lnTo>
                <a:lnTo>
                  <a:pt x="75359" y="2705100"/>
                </a:lnTo>
                <a:lnTo>
                  <a:pt x="59403" y="2743200"/>
                </a:lnTo>
                <a:lnTo>
                  <a:pt x="43888" y="2794000"/>
                </a:lnTo>
                <a:lnTo>
                  <a:pt x="28814" y="2832100"/>
                </a:lnTo>
                <a:lnTo>
                  <a:pt x="14184" y="2870200"/>
                </a:lnTo>
                <a:lnTo>
                  <a:pt x="0" y="2921000"/>
                </a:lnTo>
                <a:lnTo>
                  <a:pt x="1898416" y="2921000"/>
                </a:lnTo>
                <a:lnTo>
                  <a:pt x="1910986" y="2908300"/>
                </a:lnTo>
                <a:lnTo>
                  <a:pt x="1935366" y="2870200"/>
                </a:lnTo>
                <a:lnTo>
                  <a:pt x="1960424" y="2832100"/>
                </a:lnTo>
                <a:lnTo>
                  <a:pt x="1986155" y="2794000"/>
                </a:lnTo>
                <a:lnTo>
                  <a:pt x="2012553" y="2755900"/>
                </a:lnTo>
                <a:lnTo>
                  <a:pt x="2039614" y="2717800"/>
                </a:lnTo>
                <a:lnTo>
                  <a:pt x="2067334" y="2692400"/>
                </a:lnTo>
                <a:lnTo>
                  <a:pt x="2095705" y="2654300"/>
                </a:lnTo>
                <a:lnTo>
                  <a:pt x="2124724" y="2616200"/>
                </a:lnTo>
                <a:lnTo>
                  <a:pt x="2154386" y="2578100"/>
                </a:lnTo>
                <a:lnTo>
                  <a:pt x="2184685" y="2552700"/>
                </a:lnTo>
                <a:lnTo>
                  <a:pt x="2215616" y="2514600"/>
                </a:lnTo>
                <a:lnTo>
                  <a:pt x="2247174" y="2489200"/>
                </a:lnTo>
                <a:lnTo>
                  <a:pt x="2279354" y="2451100"/>
                </a:lnTo>
                <a:lnTo>
                  <a:pt x="2312152" y="2425700"/>
                </a:lnTo>
                <a:lnTo>
                  <a:pt x="2345561" y="2387600"/>
                </a:lnTo>
                <a:lnTo>
                  <a:pt x="2379577" y="2362200"/>
                </a:lnTo>
                <a:lnTo>
                  <a:pt x="2414195" y="2336800"/>
                </a:lnTo>
                <a:lnTo>
                  <a:pt x="2449409" y="2298700"/>
                </a:lnTo>
                <a:lnTo>
                  <a:pt x="2485215" y="2273300"/>
                </a:lnTo>
                <a:lnTo>
                  <a:pt x="2521607" y="2247900"/>
                </a:lnTo>
                <a:lnTo>
                  <a:pt x="2558581" y="2222500"/>
                </a:lnTo>
                <a:lnTo>
                  <a:pt x="2596131" y="2197100"/>
                </a:lnTo>
                <a:lnTo>
                  <a:pt x="2634252" y="2159000"/>
                </a:lnTo>
                <a:lnTo>
                  <a:pt x="2672939" y="2146300"/>
                </a:lnTo>
                <a:lnTo>
                  <a:pt x="2751991" y="2095500"/>
                </a:lnTo>
                <a:lnTo>
                  <a:pt x="2833247" y="2044700"/>
                </a:lnTo>
                <a:lnTo>
                  <a:pt x="2874688" y="2019300"/>
                </a:lnTo>
                <a:lnTo>
                  <a:pt x="2916665" y="2006600"/>
                </a:lnTo>
                <a:lnTo>
                  <a:pt x="3002205" y="1955800"/>
                </a:lnTo>
                <a:lnTo>
                  <a:pt x="3089826" y="1930400"/>
                </a:lnTo>
                <a:lnTo>
                  <a:pt x="3134404" y="1905000"/>
                </a:lnTo>
                <a:lnTo>
                  <a:pt x="3225070" y="1879600"/>
                </a:lnTo>
                <a:lnTo>
                  <a:pt x="3274059" y="1854200"/>
                </a:lnTo>
                <a:lnTo>
                  <a:pt x="3569454" y="1778000"/>
                </a:lnTo>
                <a:lnTo>
                  <a:pt x="3618814" y="1778000"/>
                </a:lnTo>
                <a:lnTo>
                  <a:pt x="3668177" y="1765300"/>
                </a:lnTo>
                <a:lnTo>
                  <a:pt x="3717530" y="1765300"/>
                </a:lnTo>
                <a:lnTo>
                  <a:pt x="3766861" y="1752600"/>
                </a:lnTo>
                <a:lnTo>
                  <a:pt x="3865406" y="1752600"/>
                </a:lnTo>
                <a:lnTo>
                  <a:pt x="3914596" y="1739900"/>
                </a:lnTo>
                <a:lnTo>
                  <a:pt x="6249926" y="1739900"/>
                </a:lnTo>
                <a:lnTo>
                  <a:pt x="6844667" y="1079500"/>
                </a:lnTo>
                <a:lnTo>
                  <a:pt x="6808606" y="1041400"/>
                </a:lnTo>
                <a:lnTo>
                  <a:pt x="6772208" y="1016000"/>
                </a:lnTo>
                <a:lnTo>
                  <a:pt x="6735477" y="977900"/>
                </a:lnTo>
                <a:lnTo>
                  <a:pt x="6698417" y="952500"/>
                </a:lnTo>
                <a:lnTo>
                  <a:pt x="6661033" y="914400"/>
                </a:lnTo>
                <a:lnTo>
                  <a:pt x="6585308" y="863600"/>
                </a:lnTo>
                <a:lnTo>
                  <a:pt x="6546977" y="825500"/>
                </a:lnTo>
                <a:lnTo>
                  <a:pt x="6390628" y="723900"/>
                </a:lnTo>
                <a:lnTo>
                  <a:pt x="6229649" y="622300"/>
                </a:lnTo>
                <a:lnTo>
                  <a:pt x="6022343" y="495300"/>
                </a:lnTo>
                <a:lnTo>
                  <a:pt x="5980115" y="482600"/>
                </a:lnTo>
                <a:lnTo>
                  <a:pt x="5894926" y="431800"/>
                </a:lnTo>
                <a:lnTo>
                  <a:pt x="5851975" y="419100"/>
                </a:lnTo>
                <a:lnTo>
                  <a:pt x="5765379" y="368300"/>
                </a:lnTo>
                <a:lnTo>
                  <a:pt x="5721743" y="355600"/>
                </a:lnTo>
                <a:lnTo>
                  <a:pt x="5677889" y="330200"/>
                </a:lnTo>
                <a:lnTo>
                  <a:pt x="5633819" y="317500"/>
                </a:lnTo>
                <a:lnTo>
                  <a:pt x="5589539" y="292100"/>
                </a:lnTo>
                <a:lnTo>
                  <a:pt x="5500365" y="266700"/>
                </a:lnTo>
                <a:lnTo>
                  <a:pt x="5455480" y="241300"/>
                </a:lnTo>
                <a:lnTo>
                  <a:pt x="5182273" y="165100"/>
                </a:lnTo>
                <a:lnTo>
                  <a:pt x="5136130" y="139700"/>
                </a:lnTo>
                <a:lnTo>
                  <a:pt x="5089824" y="139700"/>
                </a:lnTo>
                <a:lnTo>
                  <a:pt x="4856017" y="76200"/>
                </a:lnTo>
                <a:lnTo>
                  <a:pt x="4808830" y="76200"/>
                </a:lnTo>
                <a:lnTo>
                  <a:pt x="4714066" y="50800"/>
                </a:lnTo>
                <a:lnTo>
                  <a:pt x="4666498" y="50800"/>
                </a:lnTo>
                <a:lnTo>
                  <a:pt x="4618811" y="38100"/>
                </a:lnTo>
                <a:close/>
              </a:path>
              <a:path w="6844665" h="2921000">
                <a:moveTo>
                  <a:pt x="6249926" y="1739900"/>
                </a:moveTo>
                <a:lnTo>
                  <a:pt x="4159209" y="1739900"/>
                </a:lnTo>
                <a:lnTo>
                  <a:pt x="4207778" y="1752600"/>
                </a:lnTo>
                <a:lnTo>
                  <a:pt x="4304460" y="1752600"/>
                </a:lnTo>
                <a:lnTo>
                  <a:pt x="4352549" y="1765300"/>
                </a:lnTo>
                <a:lnTo>
                  <a:pt x="4400453" y="1765300"/>
                </a:lnTo>
                <a:lnTo>
                  <a:pt x="4495656" y="1790700"/>
                </a:lnTo>
                <a:lnTo>
                  <a:pt x="4542931" y="1790700"/>
                </a:lnTo>
                <a:lnTo>
                  <a:pt x="4866570" y="1879600"/>
                </a:lnTo>
                <a:lnTo>
                  <a:pt x="4911614" y="1905000"/>
                </a:lnTo>
                <a:lnTo>
                  <a:pt x="5000684" y="1930400"/>
                </a:lnTo>
                <a:lnTo>
                  <a:pt x="5088313" y="1981200"/>
                </a:lnTo>
                <a:lnTo>
                  <a:pt x="5131556" y="1993900"/>
                </a:lnTo>
                <a:lnTo>
                  <a:pt x="5216836" y="2044700"/>
                </a:lnTo>
                <a:lnTo>
                  <a:pt x="5258848" y="2057400"/>
                </a:lnTo>
                <a:lnTo>
                  <a:pt x="5300425" y="2082800"/>
                </a:lnTo>
                <a:lnTo>
                  <a:pt x="5382223" y="2133600"/>
                </a:lnTo>
                <a:lnTo>
                  <a:pt x="5462129" y="2184400"/>
                </a:lnTo>
                <a:lnTo>
                  <a:pt x="5501342" y="2222500"/>
                </a:lnTo>
                <a:lnTo>
                  <a:pt x="5540044" y="2247900"/>
                </a:lnTo>
                <a:lnTo>
                  <a:pt x="5615867" y="2298700"/>
                </a:lnTo>
                <a:lnTo>
                  <a:pt x="5652963" y="2336800"/>
                </a:lnTo>
                <a:lnTo>
                  <a:pt x="5689498" y="2362200"/>
                </a:lnTo>
                <a:lnTo>
                  <a:pt x="6249926" y="1739900"/>
                </a:lnTo>
                <a:close/>
              </a:path>
              <a:path w="6844665" h="2921000">
                <a:moveTo>
                  <a:pt x="4523100" y="25400"/>
                </a:moveTo>
                <a:lnTo>
                  <a:pt x="3499417" y="25400"/>
                </a:lnTo>
                <a:lnTo>
                  <a:pt x="3450203" y="38100"/>
                </a:lnTo>
                <a:lnTo>
                  <a:pt x="4571010" y="38100"/>
                </a:lnTo>
                <a:lnTo>
                  <a:pt x="4523100" y="25400"/>
                </a:lnTo>
                <a:close/>
              </a:path>
              <a:path w="6844665" h="2921000">
                <a:moveTo>
                  <a:pt x="4426968" y="12700"/>
                </a:moveTo>
                <a:lnTo>
                  <a:pt x="3597800" y="12700"/>
                </a:lnTo>
                <a:lnTo>
                  <a:pt x="3548617" y="25400"/>
                </a:lnTo>
                <a:lnTo>
                  <a:pt x="4475084" y="25400"/>
                </a:lnTo>
                <a:lnTo>
                  <a:pt x="4426968" y="12700"/>
                </a:lnTo>
                <a:close/>
              </a:path>
              <a:path w="6844665" h="2921000">
                <a:moveTo>
                  <a:pt x="4282057" y="0"/>
                </a:moveTo>
                <a:lnTo>
                  <a:pt x="3745199" y="0"/>
                </a:lnTo>
                <a:lnTo>
                  <a:pt x="3696096" y="12700"/>
                </a:lnTo>
                <a:lnTo>
                  <a:pt x="4330450" y="12700"/>
                </a:lnTo>
                <a:lnTo>
                  <a:pt x="4282057" y="0"/>
                </a:lnTo>
                <a:close/>
              </a:path>
            </a:pathLst>
          </a:custGeom>
          <a:solidFill>
            <a:srgbClr val="6E00A5"/>
          </a:solidFill>
        </p:spPr>
        <p:txBody>
          <a:bodyPr wrap="square" lIns="0" tIns="0" rIns="0" bIns="0" rtlCol="0"/>
          <a:lstStyle/>
          <a:p>
            <a:endParaRPr/>
          </a:p>
        </p:txBody>
      </p:sp>
      <p:sp>
        <p:nvSpPr>
          <p:cNvPr id="17" name="object 10">
            <a:extLst>
              <a:ext uri="{FF2B5EF4-FFF2-40B4-BE49-F238E27FC236}">
                <a16:creationId xmlns:a16="http://schemas.microsoft.com/office/drawing/2014/main" id="{1932DBAC-A645-8D4B-85CD-B5A91418B41C}"/>
              </a:ext>
            </a:extLst>
          </p:cNvPr>
          <p:cNvSpPr/>
          <p:nvPr userDrawn="1"/>
        </p:nvSpPr>
        <p:spPr>
          <a:xfrm>
            <a:off x="849845" y="18"/>
            <a:ext cx="8641715" cy="3659504"/>
          </a:xfrm>
          <a:custGeom>
            <a:avLst/>
            <a:gdLst/>
            <a:ahLst/>
            <a:cxnLst/>
            <a:rect l="l" t="t" r="r" b="b"/>
            <a:pathLst>
              <a:path w="8641715" h="3659504">
                <a:moveTo>
                  <a:pt x="8641499" y="0"/>
                </a:moveTo>
                <a:lnTo>
                  <a:pt x="6414452" y="0"/>
                </a:lnTo>
                <a:lnTo>
                  <a:pt x="6379146" y="35394"/>
                </a:lnTo>
                <a:lnTo>
                  <a:pt x="6346914" y="66573"/>
                </a:lnTo>
                <a:lnTo>
                  <a:pt x="6314186" y="97218"/>
                </a:lnTo>
                <a:lnTo>
                  <a:pt x="6280963" y="127330"/>
                </a:lnTo>
                <a:lnTo>
                  <a:pt x="6247257" y="156883"/>
                </a:lnTo>
                <a:lnTo>
                  <a:pt x="6213081" y="185889"/>
                </a:lnTo>
                <a:lnTo>
                  <a:pt x="6178423" y="214337"/>
                </a:lnTo>
                <a:lnTo>
                  <a:pt x="6143307" y="242214"/>
                </a:lnTo>
                <a:lnTo>
                  <a:pt x="6107747" y="269519"/>
                </a:lnTo>
                <a:lnTo>
                  <a:pt x="6071717" y="296252"/>
                </a:lnTo>
                <a:lnTo>
                  <a:pt x="6035256" y="322389"/>
                </a:lnTo>
                <a:lnTo>
                  <a:pt x="5998349" y="347929"/>
                </a:lnTo>
                <a:lnTo>
                  <a:pt x="5961024" y="372872"/>
                </a:lnTo>
                <a:lnTo>
                  <a:pt x="5923267" y="397205"/>
                </a:lnTo>
                <a:lnTo>
                  <a:pt x="5885091" y="420928"/>
                </a:lnTo>
                <a:lnTo>
                  <a:pt x="5846521" y="444017"/>
                </a:lnTo>
                <a:lnTo>
                  <a:pt x="5807532" y="466483"/>
                </a:lnTo>
                <a:lnTo>
                  <a:pt x="5768149" y="488327"/>
                </a:lnTo>
                <a:lnTo>
                  <a:pt x="5728386" y="509511"/>
                </a:lnTo>
                <a:lnTo>
                  <a:pt x="5688228" y="530059"/>
                </a:lnTo>
                <a:lnTo>
                  <a:pt x="5647702" y="549935"/>
                </a:lnTo>
                <a:lnTo>
                  <a:pt x="5606808" y="569163"/>
                </a:lnTo>
                <a:lnTo>
                  <a:pt x="5565546" y="587717"/>
                </a:lnTo>
                <a:lnTo>
                  <a:pt x="5523941" y="605586"/>
                </a:lnTo>
                <a:lnTo>
                  <a:pt x="5481980" y="622782"/>
                </a:lnTo>
                <a:lnTo>
                  <a:pt x="5439676" y="639279"/>
                </a:lnTo>
                <a:lnTo>
                  <a:pt x="5397030" y="655091"/>
                </a:lnTo>
                <a:lnTo>
                  <a:pt x="5354066" y="670191"/>
                </a:lnTo>
                <a:lnTo>
                  <a:pt x="5310771" y="684580"/>
                </a:lnTo>
                <a:lnTo>
                  <a:pt x="5267160" y="698246"/>
                </a:lnTo>
                <a:lnTo>
                  <a:pt x="5223256" y="711200"/>
                </a:lnTo>
                <a:lnTo>
                  <a:pt x="5179034" y="723417"/>
                </a:lnTo>
                <a:lnTo>
                  <a:pt x="5134521" y="734898"/>
                </a:lnTo>
                <a:lnTo>
                  <a:pt x="5089728" y="745629"/>
                </a:lnTo>
                <a:lnTo>
                  <a:pt x="5044643" y="755599"/>
                </a:lnTo>
                <a:lnTo>
                  <a:pt x="4999291" y="764819"/>
                </a:lnTo>
                <a:lnTo>
                  <a:pt x="4953673" y="773277"/>
                </a:lnTo>
                <a:lnTo>
                  <a:pt x="4907788" y="780961"/>
                </a:lnTo>
                <a:lnTo>
                  <a:pt x="4861649" y="787869"/>
                </a:lnTo>
                <a:lnTo>
                  <a:pt x="4815268" y="793978"/>
                </a:lnTo>
                <a:lnTo>
                  <a:pt x="4768634" y="799299"/>
                </a:lnTo>
                <a:lnTo>
                  <a:pt x="4721784" y="803833"/>
                </a:lnTo>
                <a:lnTo>
                  <a:pt x="4674692" y="807542"/>
                </a:lnTo>
                <a:lnTo>
                  <a:pt x="4627384" y="810450"/>
                </a:lnTo>
                <a:lnTo>
                  <a:pt x="4579861" y="812533"/>
                </a:lnTo>
                <a:lnTo>
                  <a:pt x="4532134" y="813777"/>
                </a:lnTo>
                <a:lnTo>
                  <a:pt x="4484205" y="814197"/>
                </a:lnTo>
                <a:lnTo>
                  <a:pt x="4484205" y="1791055"/>
                </a:lnTo>
                <a:lnTo>
                  <a:pt x="4436275" y="1790636"/>
                </a:lnTo>
                <a:lnTo>
                  <a:pt x="4388548" y="1789391"/>
                </a:lnTo>
                <a:lnTo>
                  <a:pt x="4341025" y="1787309"/>
                </a:lnTo>
                <a:lnTo>
                  <a:pt x="4293717" y="1784400"/>
                </a:lnTo>
                <a:lnTo>
                  <a:pt x="4246626" y="1780692"/>
                </a:lnTo>
                <a:lnTo>
                  <a:pt x="4199763" y="1776171"/>
                </a:lnTo>
                <a:lnTo>
                  <a:pt x="4153141" y="1770837"/>
                </a:lnTo>
                <a:lnTo>
                  <a:pt x="4106761" y="1764728"/>
                </a:lnTo>
                <a:lnTo>
                  <a:pt x="4060621" y="1757819"/>
                </a:lnTo>
                <a:lnTo>
                  <a:pt x="4014736" y="1750136"/>
                </a:lnTo>
                <a:lnTo>
                  <a:pt x="3969118" y="1741690"/>
                </a:lnTo>
                <a:lnTo>
                  <a:pt x="3923766" y="1732470"/>
                </a:lnTo>
                <a:lnTo>
                  <a:pt x="3878681" y="1722488"/>
                </a:lnTo>
                <a:lnTo>
                  <a:pt x="3833888" y="1711756"/>
                </a:lnTo>
                <a:lnTo>
                  <a:pt x="3789375" y="1700276"/>
                </a:lnTo>
                <a:lnTo>
                  <a:pt x="3745153" y="1688058"/>
                </a:lnTo>
                <a:lnTo>
                  <a:pt x="3701237" y="1675117"/>
                </a:lnTo>
                <a:lnTo>
                  <a:pt x="3657638" y="1661439"/>
                </a:lnTo>
                <a:lnTo>
                  <a:pt x="3614343" y="1647050"/>
                </a:lnTo>
                <a:lnTo>
                  <a:pt x="3571379" y="1631950"/>
                </a:lnTo>
                <a:lnTo>
                  <a:pt x="3528733" y="1616151"/>
                </a:lnTo>
                <a:lnTo>
                  <a:pt x="3486429" y="1599641"/>
                </a:lnTo>
                <a:lnTo>
                  <a:pt x="3444468" y="1582445"/>
                </a:lnTo>
                <a:lnTo>
                  <a:pt x="3402850" y="1564576"/>
                </a:lnTo>
                <a:lnTo>
                  <a:pt x="3361601" y="1546021"/>
                </a:lnTo>
                <a:lnTo>
                  <a:pt x="3320694" y="1526794"/>
                </a:lnTo>
                <a:lnTo>
                  <a:pt x="3280168" y="1506918"/>
                </a:lnTo>
                <a:lnTo>
                  <a:pt x="3240024" y="1486369"/>
                </a:lnTo>
                <a:lnTo>
                  <a:pt x="3200247" y="1465186"/>
                </a:lnTo>
                <a:lnTo>
                  <a:pt x="3160877" y="1443355"/>
                </a:lnTo>
                <a:lnTo>
                  <a:pt x="3121888" y="1420876"/>
                </a:lnTo>
                <a:lnTo>
                  <a:pt x="3083306" y="1397787"/>
                </a:lnTo>
                <a:lnTo>
                  <a:pt x="3045142" y="1374063"/>
                </a:lnTo>
                <a:lnTo>
                  <a:pt x="3007385" y="1349730"/>
                </a:lnTo>
                <a:lnTo>
                  <a:pt x="2970047" y="1324787"/>
                </a:lnTo>
                <a:lnTo>
                  <a:pt x="2933154" y="1299248"/>
                </a:lnTo>
                <a:lnTo>
                  <a:pt x="2896692" y="1273111"/>
                </a:lnTo>
                <a:lnTo>
                  <a:pt x="2860662" y="1246378"/>
                </a:lnTo>
                <a:lnTo>
                  <a:pt x="2825089" y="1219073"/>
                </a:lnTo>
                <a:lnTo>
                  <a:pt x="2789986" y="1191196"/>
                </a:lnTo>
                <a:lnTo>
                  <a:pt x="2755328" y="1162748"/>
                </a:lnTo>
                <a:lnTo>
                  <a:pt x="2721152" y="1133741"/>
                </a:lnTo>
                <a:lnTo>
                  <a:pt x="2687447" y="1104188"/>
                </a:lnTo>
                <a:lnTo>
                  <a:pt x="2654223" y="1074077"/>
                </a:lnTo>
                <a:lnTo>
                  <a:pt x="2621496" y="1043432"/>
                </a:lnTo>
                <a:lnTo>
                  <a:pt x="2589263" y="1012253"/>
                </a:lnTo>
                <a:lnTo>
                  <a:pt x="2557538" y="980554"/>
                </a:lnTo>
                <a:lnTo>
                  <a:pt x="2526322" y="948334"/>
                </a:lnTo>
                <a:lnTo>
                  <a:pt x="2495626" y="915593"/>
                </a:lnTo>
                <a:lnTo>
                  <a:pt x="2465451" y="882357"/>
                </a:lnTo>
                <a:lnTo>
                  <a:pt x="2435809" y="848614"/>
                </a:lnTo>
                <a:lnTo>
                  <a:pt x="2406700" y="814387"/>
                </a:lnTo>
                <a:lnTo>
                  <a:pt x="2378138" y="779678"/>
                </a:lnTo>
                <a:lnTo>
                  <a:pt x="2350135" y="744486"/>
                </a:lnTo>
                <a:lnTo>
                  <a:pt x="2322677" y="708825"/>
                </a:lnTo>
                <a:lnTo>
                  <a:pt x="2295804" y="672693"/>
                </a:lnTo>
                <a:lnTo>
                  <a:pt x="2269490" y="636117"/>
                </a:lnTo>
                <a:lnTo>
                  <a:pt x="2243747" y="599071"/>
                </a:lnTo>
                <a:lnTo>
                  <a:pt x="2218601" y="561594"/>
                </a:lnTo>
                <a:lnTo>
                  <a:pt x="2194039" y="523684"/>
                </a:lnTo>
                <a:lnTo>
                  <a:pt x="2170074" y="485343"/>
                </a:lnTo>
                <a:lnTo>
                  <a:pt x="2146731" y="446570"/>
                </a:lnTo>
                <a:lnTo>
                  <a:pt x="2123986" y="407390"/>
                </a:lnTo>
                <a:lnTo>
                  <a:pt x="2101862" y="367804"/>
                </a:lnTo>
                <a:lnTo>
                  <a:pt x="2080361" y="327799"/>
                </a:lnTo>
                <a:lnTo>
                  <a:pt x="2059495" y="287413"/>
                </a:lnTo>
                <a:lnTo>
                  <a:pt x="2039277" y="246634"/>
                </a:lnTo>
                <a:lnTo>
                  <a:pt x="2019693" y="205473"/>
                </a:lnTo>
                <a:lnTo>
                  <a:pt x="2000770" y="163944"/>
                </a:lnTo>
                <a:lnTo>
                  <a:pt x="1982495" y="122047"/>
                </a:lnTo>
                <a:lnTo>
                  <a:pt x="1964905" y="79781"/>
                </a:lnTo>
                <a:lnTo>
                  <a:pt x="1947976" y="37160"/>
                </a:lnTo>
                <a:lnTo>
                  <a:pt x="1933917" y="0"/>
                </a:lnTo>
                <a:lnTo>
                  <a:pt x="0" y="0"/>
                </a:lnTo>
                <a:lnTo>
                  <a:pt x="8686" y="39522"/>
                </a:lnTo>
                <a:lnTo>
                  <a:pt x="19189" y="85153"/>
                </a:lnTo>
                <a:lnTo>
                  <a:pt x="30137" y="130619"/>
                </a:lnTo>
                <a:lnTo>
                  <a:pt x="41516" y="175920"/>
                </a:lnTo>
                <a:lnTo>
                  <a:pt x="53340" y="221030"/>
                </a:lnTo>
                <a:lnTo>
                  <a:pt x="65582" y="265963"/>
                </a:lnTo>
                <a:lnTo>
                  <a:pt x="78270" y="310705"/>
                </a:lnTo>
                <a:lnTo>
                  <a:pt x="91376" y="355269"/>
                </a:lnTo>
                <a:lnTo>
                  <a:pt x="104902" y="399656"/>
                </a:lnTo>
                <a:lnTo>
                  <a:pt x="118859" y="443839"/>
                </a:lnTo>
                <a:lnTo>
                  <a:pt x="133223" y="487832"/>
                </a:lnTo>
                <a:lnTo>
                  <a:pt x="148018" y="531634"/>
                </a:lnTo>
                <a:lnTo>
                  <a:pt x="163220" y="575233"/>
                </a:lnTo>
                <a:lnTo>
                  <a:pt x="178841" y="618629"/>
                </a:lnTo>
                <a:lnTo>
                  <a:pt x="194868" y="661835"/>
                </a:lnTo>
                <a:lnTo>
                  <a:pt x="211302" y="704824"/>
                </a:lnTo>
                <a:lnTo>
                  <a:pt x="228142" y="747610"/>
                </a:lnTo>
                <a:lnTo>
                  <a:pt x="245389" y="790194"/>
                </a:lnTo>
                <a:lnTo>
                  <a:pt x="263029" y="832548"/>
                </a:lnTo>
                <a:lnTo>
                  <a:pt x="281063" y="874699"/>
                </a:lnTo>
                <a:lnTo>
                  <a:pt x="299504" y="916635"/>
                </a:lnTo>
                <a:lnTo>
                  <a:pt x="318338" y="958354"/>
                </a:lnTo>
                <a:lnTo>
                  <a:pt x="337553" y="999845"/>
                </a:lnTo>
                <a:lnTo>
                  <a:pt x="357162" y="1041107"/>
                </a:lnTo>
                <a:lnTo>
                  <a:pt x="377164" y="1082154"/>
                </a:lnTo>
                <a:lnTo>
                  <a:pt x="397548" y="1122972"/>
                </a:lnTo>
                <a:lnTo>
                  <a:pt x="418312" y="1163548"/>
                </a:lnTo>
                <a:lnTo>
                  <a:pt x="439445" y="1203896"/>
                </a:lnTo>
                <a:lnTo>
                  <a:pt x="460959" y="1244003"/>
                </a:lnTo>
                <a:lnTo>
                  <a:pt x="482854" y="1283881"/>
                </a:lnTo>
                <a:lnTo>
                  <a:pt x="505117" y="1323505"/>
                </a:lnTo>
                <a:lnTo>
                  <a:pt x="527748" y="1362887"/>
                </a:lnTo>
                <a:lnTo>
                  <a:pt x="550748" y="1402029"/>
                </a:lnTo>
                <a:lnTo>
                  <a:pt x="574116" y="1440929"/>
                </a:lnTo>
                <a:lnTo>
                  <a:pt x="597839" y="1479562"/>
                </a:lnTo>
                <a:lnTo>
                  <a:pt x="621931" y="1517954"/>
                </a:lnTo>
                <a:lnTo>
                  <a:pt x="646366" y="1556080"/>
                </a:lnTo>
                <a:lnTo>
                  <a:pt x="671169" y="1593951"/>
                </a:lnTo>
                <a:lnTo>
                  <a:pt x="696315" y="1631569"/>
                </a:lnTo>
                <a:lnTo>
                  <a:pt x="721817" y="1668919"/>
                </a:lnTo>
                <a:lnTo>
                  <a:pt x="747674" y="1706003"/>
                </a:lnTo>
                <a:lnTo>
                  <a:pt x="773861" y="1742821"/>
                </a:lnTo>
                <a:lnTo>
                  <a:pt x="800404" y="1779358"/>
                </a:lnTo>
                <a:lnTo>
                  <a:pt x="827278" y="1815630"/>
                </a:lnTo>
                <a:lnTo>
                  <a:pt x="854494" y="1851634"/>
                </a:lnTo>
                <a:lnTo>
                  <a:pt x="882053" y="1887347"/>
                </a:lnTo>
                <a:lnTo>
                  <a:pt x="909942" y="1922792"/>
                </a:lnTo>
                <a:lnTo>
                  <a:pt x="938149" y="1957946"/>
                </a:lnTo>
                <a:lnTo>
                  <a:pt x="966698" y="1992807"/>
                </a:lnTo>
                <a:lnTo>
                  <a:pt x="995565" y="2027402"/>
                </a:lnTo>
                <a:lnTo>
                  <a:pt x="1024763" y="2061692"/>
                </a:lnTo>
                <a:lnTo>
                  <a:pt x="1054277" y="2095690"/>
                </a:lnTo>
                <a:lnTo>
                  <a:pt x="1084122" y="2129396"/>
                </a:lnTo>
                <a:lnTo>
                  <a:pt x="1114272" y="2162810"/>
                </a:lnTo>
                <a:lnTo>
                  <a:pt x="1144739" y="2195919"/>
                </a:lnTo>
                <a:lnTo>
                  <a:pt x="1175524" y="2228723"/>
                </a:lnTo>
                <a:lnTo>
                  <a:pt x="1206601" y="2261222"/>
                </a:lnTo>
                <a:lnTo>
                  <a:pt x="1238008" y="2293416"/>
                </a:lnTo>
                <a:lnTo>
                  <a:pt x="1269707" y="2325306"/>
                </a:lnTo>
                <a:lnTo>
                  <a:pt x="1301711" y="2356878"/>
                </a:lnTo>
                <a:lnTo>
                  <a:pt x="1334008" y="2388133"/>
                </a:lnTo>
                <a:lnTo>
                  <a:pt x="1366608" y="2419083"/>
                </a:lnTo>
                <a:lnTo>
                  <a:pt x="1399501" y="2449703"/>
                </a:lnTo>
                <a:lnTo>
                  <a:pt x="1432687" y="2480005"/>
                </a:lnTo>
                <a:lnTo>
                  <a:pt x="1466164" y="2509977"/>
                </a:lnTo>
                <a:lnTo>
                  <a:pt x="1499933" y="2539631"/>
                </a:lnTo>
                <a:lnTo>
                  <a:pt x="1533982" y="2568956"/>
                </a:lnTo>
                <a:lnTo>
                  <a:pt x="1568323" y="2597950"/>
                </a:lnTo>
                <a:lnTo>
                  <a:pt x="1602943" y="2626601"/>
                </a:lnTo>
                <a:lnTo>
                  <a:pt x="1637830" y="2654922"/>
                </a:lnTo>
                <a:lnTo>
                  <a:pt x="1672996" y="2682913"/>
                </a:lnTo>
                <a:lnTo>
                  <a:pt x="1708442" y="2710548"/>
                </a:lnTo>
                <a:lnTo>
                  <a:pt x="1744154" y="2737853"/>
                </a:lnTo>
                <a:lnTo>
                  <a:pt x="1780146" y="2764802"/>
                </a:lnTo>
                <a:lnTo>
                  <a:pt x="1816392" y="2791409"/>
                </a:lnTo>
                <a:lnTo>
                  <a:pt x="1852904" y="2817660"/>
                </a:lnTo>
                <a:lnTo>
                  <a:pt x="1889683" y="2843555"/>
                </a:lnTo>
                <a:lnTo>
                  <a:pt x="1926717" y="2869095"/>
                </a:lnTo>
                <a:lnTo>
                  <a:pt x="1964004" y="2894292"/>
                </a:lnTo>
                <a:lnTo>
                  <a:pt x="2001545" y="2919107"/>
                </a:lnTo>
                <a:lnTo>
                  <a:pt x="2039340" y="2943568"/>
                </a:lnTo>
                <a:lnTo>
                  <a:pt x="2077389" y="2967672"/>
                </a:lnTo>
                <a:lnTo>
                  <a:pt x="2115693" y="2991396"/>
                </a:lnTo>
                <a:lnTo>
                  <a:pt x="2154224" y="3014751"/>
                </a:lnTo>
                <a:lnTo>
                  <a:pt x="2193010" y="3037738"/>
                </a:lnTo>
                <a:lnTo>
                  <a:pt x="2232025" y="3060357"/>
                </a:lnTo>
                <a:lnTo>
                  <a:pt x="2271293" y="3082582"/>
                </a:lnTo>
                <a:lnTo>
                  <a:pt x="2310777" y="3104438"/>
                </a:lnTo>
                <a:lnTo>
                  <a:pt x="2350503" y="3125914"/>
                </a:lnTo>
                <a:lnTo>
                  <a:pt x="2390470" y="3146996"/>
                </a:lnTo>
                <a:lnTo>
                  <a:pt x="2430653" y="3167697"/>
                </a:lnTo>
                <a:lnTo>
                  <a:pt x="2471064" y="3188004"/>
                </a:lnTo>
                <a:lnTo>
                  <a:pt x="2511691" y="3207918"/>
                </a:lnTo>
                <a:lnTo>
                  <a:pt x="2552547" y="3227438"/>
                </a:lnTo>
                <a:lnTo>
                  <a:pt x="2593619" y="3246564"/>
                </a:lnTo>
                <a:lnTo>
                  <a:pt x="2634907" y="3265297"/>
                </a:lnTo>
                <a:lnTo>
                  <a:pt x="2676410" y="3283610"/>
                </a:lnTo>
                <a:lnTo>
                  <a:pt x="2718130" y="3301530"/>
                </a:lnTo>
                <a:lnTo>
                  <a:pt x="2760053" y="3319043"/>
                </a:lnTo>
                <a:lnTo>
                  <a:pt x="2802178" y="3336150"/>
                </a:lnTo>
                <a:lnTo>
                  <a:pt x="2844520" y="3352838"/>
                </a:lnTo>
                <a:lnTo>
                  <a:pt x="2887053" y="3369119"/>
                </a:lnTo>
                <a:lnTo>
                  <a:pt x="2929788" y="3384981"/>
                </a:lnTo>
                <a:lnTo>
                  <a:pt x="2972714" y="3400425"/>
                </a:lnTo>
                <a:lnTo>
                  <a:pt x="3015843" y="3415436"/>
                </a:lnTo>
                <a:lnTo>
                  <a:pt x="3059163" y="3430041"/>
                </a:lnTo>
                <a:lnTo>
                  <a:pt x="3102660" y="3444202"/>
                </a:lnTo>
                <a:lnTo>
                  <a:pt x="3146361" y="3457943"/>
                </a:lnTo>
                <a:lnTo>
                  <a:pt x="3190240" y="3471253"/>
                </a:lnTo>
                <a:lnTo>
                  <a:pt x="3234309" y="3484130"/>
                </a:lnTo>
                <a:lnTo>
                  <a:pt x="3278543" y="3496576"/>
                </a:lnTo>
                <a:lnTo>
                  <a:pt x="3322967" y="3508578"/>
                </a:lnTo>
                <a:lnTo>
                  <a:pt x="3367557" y="3520135"/>
                </a:lnTo>
                <a:lnTo>
                  <a:pt x="3412325" y="3531260"/>
                </a:lnTo>
                <a:lnTo>
                  <a:pt x="3457270" y="3541928"/>
                </a:lnTo>
                <a:lnTo>
                  <a:pt x="3502368" y="3552152"/>
                </a:lnTo>
                <a:lnTo>
                  <a:pt x="3547643" y="3561931"/>
                </a:lnTo>
                <a:lnTo>
                  <a:pt x="3593084" y="3571252"/>
                </a:lnTo>
                <a:lnTo>
                  <a:pt x="3638677" y="3580117"/>
                </a:lnTo>
                <a:lnTo>
                  <a:pt x="3684435" y="3588524"/>
                </a:lnTo>
                <a:lnTo>
                  <a:pt x="3730345" y="3596462"/>
                </a:lnTo>
                <a:lnTo>
                  <a:pt x="3776408" y="3603955"/>
                </a:lnTo>
                <a:lnTo>
                  <a:pt x="3822623" y="3610965"/>
                </a:lnTo>
                <a:lnTo>
                  <a:pt x="3868991" y="3617518"/>
                </a:lnTo>
                <a:lnTo>
                  <a:pt x="3915499" y="3623602"/>
                </a:lnTo>
                <a:lnTo>
                  <a:pt x="3962158" y="3629215"/>
                </a:lnTo>
                <a:lnTo>
                  <a:pt x="4008958" y="3634346"/>
                </a:lnTo>
                <a:lnTo>
                  <a:pt x="4055897" y="3639007"/>
                </a:lnTo>
                <a:lnTo>
                  <a:pt x="4102963" y="3643172"/>
                </a:lnTo>
                <a:lnTo>
                  <a:pt x="4150169" y="3646868"/>
                </a:lnTo>
                <a:lnTo>
                  <a:pt x="4197515" y="3650081"/>
                </a:lnTo>
                <a:lnTo>
                  <a:pt x="4244987" y="3652799"/>
                </a:lnTo>
                <a:lnTo>
                  <a:pt x="4292587" y="3655034"/>
                </a:lnTo>
                <a:lnTo>
                  <a:pt x="4340301" y="3656774"/>
                </a:lnTo>
                <a:lnTo>
                  <a:pt x="4388155" y="3658031"/>
                </a:lnTo>
                <a:lnTo>
                  <a:pt x="4436122" y="3658781"/>
                </a:lnTo>
                <a:lnTo>
                  <a:pt x="4484205" y="3659022"/>
                </a:lnTo>
                <a:lnTo>
                  <a:pt x="4484205" y="2682163"/>
                </a:lnTo>
                <a:lnTo>
                  <a:pt x="4532287" y="2681909"/>
                </a:lnTo>
                <a:lnTo>
                  <a:pt x="4580255" y="2681160"/>
                </a:lnTo>
                <a:lnTo>
                  <a:pt x="4628096" y="2679916"/>
                </a:lnTo>
                <a:lnTo>
                  <a:pt x="4675822" y="2678176"/>
                </a:lnTo>
                <a:lnTo>
                  <a:pt x="4723422" y="2675940"/>
                </a:lnTo>
                <a:lnTo>
                  <a:pt x="4770894" y="2673223"/>
                </a:lnTo>
                <a:lnTo>
                  <a:pt x="4818227" y="2670010"/>
                </a:lnTo>
                <a:lnTo>
                  <a:pt x="4865446" y="2666314"/>
                </a:lnTo>
                <a:lnTo>
                  <a:pt x="4912512" y="2662136"/>
                </a:lnTo>
                <a:lnTo>
                  <a:pt x="4959451" y="2657487"/>
                </a:lnTo>
                <a:lnTo>
                  <a:pt x="5006251" y="2652357"/>
                </a:lnTo>
                <a:lnTo>
                  <a:pt x="5052911" y="2646743"/>
                </a:lnTo>
                <a:lnTo>
                  <a:pt x="5099418" y="2640660"/>
                </a:lnTo>
                <a:lnTo>
                  <a:pt x="5145786" y="2634107"/>
                </a:lnTo>
                <a:lnTo>
                  <a:pt x="5192001" y="2627096"/>
                </a:lnTo>
                <a:lnTo>
                  <a:pt x="5238064" y="2619603"/>
                </a:lnTo>
                <a:lnTo>
                  <a:pt x="5283974" y="2611666"/>
                </a:lnTo>
                <a:lnTo>
                  <a:pt x="5329733" y="2603258"/>
                </a:lnTo>
                <a:lnTo>
                  <a:pt x="5375326" y="2594394"/>
                </a:lnTo>
                <a:lnTo>
                  <a:pt x="5420766" y="2585072"/>
                </a:lnTo>
                <a:lnTo>
                  <a:pt x="5466029" y="2575293"/>
                </a:lnTo>
                <a:lnTo>
                  <a:pt x="5511139" y="2565069"/>
                </a:lnTo>
                <a:lnTo>
                  <a:pt x="5556085" y="2554401"/>
                </a:lnTo>
                <a:lnTo>
                  <a:pt x="5600852" y="2543276"/>
                </a:lnTo>
                <a:lnTo>
                  <a:pt x="5645442" y="2531719"/>
                </a:lnTo>
                <a:lnTo>
                  <a:pt x="5689866" y="2519718"/>
                </a:lnTo>
                <a:lnTo>
                  <a:pt x="5734101" y="2507272"/>
                </a:lnTo>
                <a:lnTo>
                  <a:pt x="5778170" y="2494394"/>
                </a:lnTo>
                <a:lnTo>
                  <a:pt x="5822048" y="2481084"/>
                </a:lnTo>
                <a:lnTo>
                  <a:pt x="5865736" y="2467343"/>
                </a:lnTo>
                <a:lnTo>
                  <a:pt x="5909246" y="2453170"/>
                </a:lnTo>
                <a:lnTo>
                  <a:pt x="5952566" y="2438577"/>
                </a:lnTo>
                <a:lnTo>
                  <a:pt x="5995695" y="2423553"/>
                </a:lnTo>
                <a:lnTo>
                  <a:pt x="6038621" y="2408123"/>
                </a:lnTo>
                <a:lnTo>
                  <a:pt x="6081357" y="2392261"/>
                </a:lnTo>
                <a:lnTo>
                  <a:pt x="6123889" y="2375979"/>
                </a:lnTo>
                <a:lnTo>
                  <a:pt x="6166231" y="2359291"/>
                </a:lnTo>
                <a:lnTo>
                  <a:pt x="6208357" y="2342184"/>
                </a:lnTo>
                <a:lnTo>
                  <a:pt x="6250279" y="2324671"/>
                </a:lnTo>
                <a:lnTo>
                  <a:pt x="6291986" y="2306751"/>
                </a:lnTo>
                <a:lnTo>
                  <a:pt x="6333490" y="2288425"/>
                </a:lnTo>
                <a:lnTo>
                  <a:pt x="6374790" y="2269706"/>
                </a:lnTo>
                <a:lnTo>
                  <a:pt x="6415862" y="2250579"/>
                </a:lnTo>
                <a:lnTo>
                  <a:pt x="6456718" y="2231059"/>
                </a:lnTo>
                <a:lnTo>
                  <a:pt x="6497345" y="2211146"/>
                </a:lnTo>
                <a:lnTo>
                  <a:pt x="6537757" y="2190839"/>
                </a:lnTo>
                <a:lnTo>
                  <a:pt x="6577939" y="2170138"/>
                </a:lnTo>
                <a:lnTo>
                  <a:pt x="6617894" y="2149056"/>
                </a:lnTo>
                <a:lnTo>
                  <a:pt x="6657632" y="2127580"/>
                </a:lnTo>
                <a:lnTo>
                  <a:pt x="6697116" y="2105723"/>
                </a:lnTo>
                <a:lnTo>
                  <a:pt x="6736385" y="2083498"/>
                </a:lnTo>
                <a:lnTo>
                  <a:pt x="6775399" y="2060879"/>
                </a:lnTo>
                <a:lnTo>
                  <a:pt x="6814185" y="2037892"/>
                </a:lnTo>
                <a:lnTo>
                  <a:pt x="6852717" y="2014537"/>
                </a:lnTo>
                <a:lnTo>
                  <a:pt x="6891020" y="1990813"/>
                </a:lnTo>
                <a:lnTo>
                  <a:pt x="6929056" y="1966709"/>
                </a:lnTo>
                <a:lnTo>
                  <a:pt x="6966852" y="1942249"/>
                </a:lnTo>
                <a:lnTo>
                  <a:pt x="7004405" y="1917420"/>
                </a:lnTo>
                <a:lnTo>
                  <a:pt x="7041693" y="1892236"/>
                </a:lnTo>
                <a:lnTo>
                  <a:pt x="7078726" y="1866696"/>
                </a:lnTo>
                <a:lnTo>
                  <a:pt x="7115505" y="1840801"/>
                </a:lnTo>
                <a:lnTo>
                  <a:pt x="7152018" y="1814537"/>
                </a:lnTo>
                <a:lnTo>
                  <a:pt x="7188263" y="1787944"/>
                </a:lnTo>
                <a:lnTo>
                  <a:pt x="7224255" y="1760994"/>
                </a:lnTo>
                <a:lnTo>
                  <a:pt x="7259968" y="1733689"/>
                </a:lnTo>
                <a:lnTo>
                  <a:pt x="7295401" y="1706054"/>
                </a:lnTo>
                <a:lnTo>
                  <a:pt x="7330580" y="1678063"/>
                </a:lnTo>
                <a:lnTo>
                  <a:pt x="7365466" y="1649742"/>
                </a:lnTo>
                <a:lnTo>
                  <a:pt x="7400087" y="1621091"/>
                </a:lnTo>
                <a:lnTo>
                  <a:pt x="7434415" y="1592097"/>
                </a:lnTo>
                <a:lnTo>
                  <a:pt x="7468476" y="1562773"/>
                </a:lnTo>
                <a:lnTo>
                  <a:pt x="7502233" y="1533118"/>
                </a:lnTo>
                <a:lnTo>
                  <a:pt x="7535710" y="1503146"/>
                </a:lnTo>
                <a:lnTo>
                  <a:pt x="7568908" y="1472844"/>
                </a:lnTo>
                <a:lnTo>
                  <a:pt x="7601801" y="1442224"/>
                </a:lnTo>
                <a:lnTo>
                  <a:pt x="7634402" y="1411274"/>
                </a:lnTo>
                <a:lnTo>
                  <a:pt x="7666698" y="1380020"/>
                </a:lnTo>
                <a:lnTo>
                  <a:pt x="7698702" y="1348447"/>
                </a:lnTo>
                <a:lnTo>
                  <a:pt x="7730401" y="1316558"/>
                </a:lnTo>
                <a:lnTo>
                  <a:pt x="7761795" y="1284363"/>
                </a:lnTo>
                <a:lnTo>
                  <a:pt x="7792885" y="1251864"/>
                </a:lnTo>
                <a:lnTo>
                  <a:pt x="7823670" y="1219047"/>
                </a:lnTo>
                <a:lnTo>
                  <a:pt x="7854137" y="1185938"/>
                </a:lnTo>
                <a:lnTo>
                  <a:pt x="7884287" y="1152537"/>
                </a:lnTo>
                <a:lnTo>
                  <a:pt x="7914119" y="1118831"/>
                </a:lnTo>
                <a:lnTo>
                  <a:pt x="7943647" y="1084834"/>
                </a:lnTo>
                <a:lnTo>
                  <a:pt x="7972831" y="1050531"/>
                </a:lnTo>
                <a:lnTo>
                  <a:pt x="8001711" y="1015949"/>
                </a:lnTo>
                <a:lnTo>
                  <a:pt x="8030248" y="981087"/>
                </a:lnTo>
                <a:lnTo>
                  <a:pt x="8058467" y="945921"/>
                </a:lnTo>
                <a:lnTo>
                  <a:pt x="8086357" y="910488"/>
                </a:lnTo>
                <a:lnTo>
                  <a:pt x="8113903" y="874776"/>
                </a:lnTo>
                <a:lnTo>
                  <a:pt x="8141132" y="838771"/>
                </a:lnTo>
                <a:lnTo>
                  <a:pt x="8168005" y="802500"/>
                </a:lnTo>
                <a:lnTo>
                  <a:pt x="8194535" y="765962"/>
                </a:lnTo>
                <a:lnTo>
                  <a:pt x="8220735" y="729145"/>
                </a:lnTo>
                <a:lnTo>
                  <a:pt x="8246580" y="692061"/>
                </a:lnTo>
                <a:lnTo>
                  <a:pt x="8272081" y="654710"/>
                </a:lnTo>
                <a:lnTo>
                  <a:pt x="8297240" y="617093"/>
                </a:lnTo>
                <a:lnTo>
                  <a:pt x="8322030" y="579221"/>
                </a:lnTo>
                <a:lnTo>
                  <a:pt x="8346478" y="541096"/>
                </a:lnTo>
                <a:lnTo>
                  <a:pt x="8370570" y="502704"/>
                </a:lnTo>
                <a:lnTo>
                  <a:pt x="8394293" y="464070"/>
                </a:lnTo>
                <a:lnTo>
                  <a:pt x="8417661" y="425170"/>
                </a:lnTo>
                <a:lnTo>
                  <a:pt x="8440661" y="386029"/>
                </a:lnTo>
                <a:lnTo>
                  <a:pt x="8463293" y="346646"/>
                </a:lnTo>
                <a:lnTo>
                  <a:pt x="8485556" y="307022"/>
                </a:lnTo>
                <a:lnTo>
                  <a:pt x="8507438" y="267144"/>
                </a:lnTo>
                <a:lnTo>
                  <a:pt x="8528964" y="227037"/>
                </a:lnTo>
                <a:lnTo>
                  <a:pt x="8550097" y="186690"/>
                </a:lnTo>
                <a:lnTo>
                  <a:pt x="8570862" y="146113"/>
                </a:lnTo>
                <a:lnTo>
                  <a:pt x="8591245" y="105295"/>
                </a:lnTo>
                <a:lnTo>
                  <a:pt x="8611235" y="64249"/>
                </a:lnTo>
                <a:lnTo>
                  <a:pt x="8630844" y="22987"/>
                </a:lnTo>
                <a:lnTo>
                  <a:pt x="86414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4266000"/>
            <a:ext cx="17753003" cy="1087436"/>
          </a:xfrm>
        </p:spPr>
        <p:txBody>
          <a:bodyPr anchor="t" anchorCtr="0">
            <a:noAutofit/>
          </a:bodyPr>
          <a:lstStyle>
            <a:lvl1pPr algn="ctr">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5667010" y="5832000"/>
            <a:ext cx="9288854" cy="968763"/>
          </a:xfrm>
        </p:spPr>
        <p:txBody>
          <a:bodyPr>
            <a:noAutofit/>
          </a:bodyPr>
          <a:lstStyle>
            <a:lvl1pPr marL="0" indent="0" algn="ctr">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Tēmas</a:t>
            </a:r>
            <a:r>
              <a:rPr lang="en-GB" dirty="0"/>
              <a:t> </a:t>
            </a:r>
            <a:r>
              <a:rPr lang="en-GB" dirty="0" err="1"/>
              <a:t>apakšnosaukums</a:t>
            </a:r>
            <a:endParaRPr lang="en-LV" dirty="0"/>
          </a:p>
        </p:txBody>
      </p:sp>
    </p:spTree>
    <p:extLst>
      <p:ext uri="{BB962C8B-B14F-4D97-AF65-F5344CB8AC3E}">
        <p14:creationId xmlns:p14="http://schemas.microsoft.com/office/powerpoint/2010/main" val="95383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7">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Tree>
    <p:extLst>
      <p:ext uri="{BB962C8B-B14F-4D97-AF65-F5344CB8AC3E}">
        <p14:creationId xmlns:p14="http://schemas.microsoft.com/office/powerpoint/2010/main" val="1790667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8">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7" name="Picture 6">
            <a:extLst>
              <a:ext uri="{FF2B5EF4-FFF2-40B4-BE49-F238E27FC236}">
                <a16:creationId xmlns:a16="http://schemas.microsoft.com/office/drawing/2014/main" id="{79121C86-E150-6A47-A2CF-8FF56B3D6B64}"/>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46446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
        <p:nvSpPr>
          <p:cNvPr id="20" name="object 2">
            <a:extLst>
              <a:ext uri="{FF2B5EF4-FFF2-40B4-BE49-F238E27FC236}">
                <a16:creationId xmlns:a16="http://schemas.microsoft.com/office/drawing/2014/main" id="{C25E7BAD-1A3D-FA45-8843-9D0BE9BE4BF2}"/>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21" name="Picture 20">
            <a:extLst>
              <a:ext uri="{FF2B5EF4-FFF2-40B4-BE49-F238E27FC236}">
                <a16:creationId xmlns:a16="http://schemas.microsoft.com/office/drawing/2014/main" id="{812768AD-5914-4541-B0EB-419A16958B6A}"/>
              </a:ext>
            </a:extLst>
          </p:cNvPr>
          <p:cNvPicPr>
            <a:picLocks noChangeAspect="1"/>
          </p:cNvPicPr>
          <p:nvPr userDrawn="1"/>
        </p:nvPicPr>
        <p:blipFill>
          <a:blip r:embed="rId2"/>
          <a:stretch>
            <a:fillRect/>
          </a:stretch>
        </p:blipFill>
        <p:spPr>
          <a:xfrm>
            <a:off x="1260000" y="1440000"/>
            <a:ext cx="4194783" cy="1080000"/>
          </a:xfrm>
          <a:prstGeom prst="rect">
            <a:avLst/>
          </a:prstGeom>
          <a:noFill/>
        </p:spPr>
      </p:pic>
      <p:sp>
        <p:nvSpPr>
          <p:cNvPr id="22" name="object 5">
            <a:extLst>
              <a:ext uri="{FF2B5EF4-FFF2-40B4-BE49-F238E27FC236}">
                <a16:creationId xmlns:a16="http://schemas.microsoft.com/office/drawing/2014/main" id="{E5E6DC04-CADF-0441-B6E2-1C097FD4398F}"/>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DCFF00"/>
          </a:solidFill>
        </p:spPr>
        <p:txBody>
          <a:bodyPr wrap="square" lIns="0" tIns="0" rIns="0" bIns="0" rtlCol="0"/>
          <a:lstStyle/>
          <a:p>
            <a:endParaRPr/>
          </a:p>
        </p:txBody>
      </p:sp>
      <p:sp>
        <p:nvSpPr>
          <p:cNvPr id="23" name="object 6">
            <a:extLst>
              <a:ext uri="{FF2B5EF4-FFF2-40B4-BE49-F238E27FC236}">
                <a16:creationId xmlns:a16="http://schemas.microsoft.com/office/drawing/2014/main" id="{4396E486-3FDC-334A-A49A-5FC3C976C617}"/>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DCFF00"/>
          </a:solidFill>
        </p:spPr>
        <p:txBody>
          <a:bodyPr wrap="square" lIns="0" tIns="0" rIns="0" bIns="0" rtlCol="0"/>
          <a:lstStyle/>
          <a:p>
            <a:endParaRPr/>
          </a:p>
        </p:txBody>
      </p:sp>
    </p:spTree>
    <p:extLst>
      <p:ext uri="{BB962C8B-B14F-4D97-AF65-F5344CB8AC3E}">
        <p14:creationId xmlns:p14="http://schemas.microsoft.com/office/powerpoint/2010/main" val="3892578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9">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0"/>
            <a:ext cx="10992499"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r>
              <a:rPr lang="en-GB" sz="4100" spc="5" dirty="0"/>
              <a:t> </a:t>
            </a:r>
            <a:r>
              <a:rPr lang="en-GB" sz="4100" spc="5" dirty="0" err="1"/>
              <a:t>elit</a:t>
            </a:r>
            <a:r>
              <a:rPr lang="en-GB" sz="4100" spc="5" dirty="0"/>
              <a:t>, </a:t>
            </a:r>
            <a:r>
              <a:rPr lang="en-GB" sz="4100" spc="10" dirty="0" err="1"/>
              <a:t>sed</a:t>
            </a:r>
            <a:r>
              <a:rPr lang="en-GB" sz="4100" spc="5" dirty="0"/>
              <a:t> </a:t>
            </a:r>
            <a:r>
              <a:rPr lang="en-GB" sz="4100" spc="10" dirty="0" err="1"/>
              <a:t>diam</a:t>
            </a:r>
            <a:r>
              <a:rPr lang="en-GB" sz="4100" dirty="0"/>
              <a:t> </a:t>
            </a:r>
            <a:r>
              <a:rPr lang="en-GB" sz="4100" spc="5" dirty="0" err="1"/>
              <a:t>nonummy</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7" name="Picture 6">
            <a:extLst>
              <a:ext uri="{FF2B5EF4-FFF2-40B4-BE49-F238E27FC236}">
                <a16:creationId xmlns:a16="http://schemas.microsoft.com/office/drawing/2014/main" id="{6AC471C2-C31C-9C4D-8FD1-2B21AD53768B}"/>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164055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1">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3" name="Oval 22">
            <a:extLst>
              <a:ext uri="{FF2B5EF4-FFF2-40B4-BE49-F238E27FC236}">
                <a16:creationId xmlns:a16="http://schemas.microsoft.com/office/drawing/2014/main" id="{618C4E67-095D-7941-8FCF-79AF9E1F5944}"/>
              </a:ext>
            </a:extLst>
          </p:cNvPr>
          <p:cNvSpPr/>
          <p:nvPr userDrawn="1"/>
        </p:nvSpPr>
        <p:spPr>
          <a:xfrm>
            <a:off x="16823786" y="8158223"/>
            <a:ext cx="251999" cy="251999"/>
          </a:xfrm>
          <a:prstGeom prst="ellipse">
            <a:avLst/>
          </a:prstGeom>
          <a:solidFill>
            <a:srgbClr val="E5E0F8"/>
          </a:solidFill>
        </p:spPr>
        <p:txBody>
          <a:bodyPr wrap="square" lIns="0" tIns="0" rIns="0" bIns="0" rtlCol="0" anchor="ctr"/>
          <a:lstStyle/>
          <a:p>
            <a:pPr algn="l"/>
            <a:r>
              <a:rPr lang="en-LV" dirty="0"/>
              <a:t> </a:t>
            </a:r>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636524"/>
            <a:ext cx="251999" cy="251999"/>
          </a:xfrm>
          <a:prstGeom prst="ellipse">
            <a:avLst/>
          </a:prstGeom>
          <a:solidFill>
            <a:srgbClr val="DCFF00"/>
          </a:solidFill>
        </p:spPr>
        <p:txBody>
          <a:bodyPr wrap="square" lIns="0" tIns="0" rIns="0" bIns="0" rtlCol="0" anchor="ctr"/>
          <a:lstStyle/>
          <a:p>
            <a:pPr algn="l"/>
            <a:endParaRPr lang="en-LV"/>
          </a:p>
        </p:txBody>
      </p:sp>
      <p:sp>
        <p:nvSpPr>
          <p:cNvPr id="25" name="Text Placeholder 4">
            <a:extLst>
              <a:ext uri="{FF2B5EF4-FFF2-40B4-BE49-F238E27FC236}">
                <a16:creationId xmlns:a16="http://schemas.microsoft.com/office/drawing/2014/main" id="{04895A87-914A-134E-A9E0-DCD21D6D9FE9}"/>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6" name="Oval 25">
            <a:extLst>
              <a:ext uri="{FF2B5EF4-FFF2-40B4-BE49-F238E27FC236}">
                <a16:creationId xmlns:a16="http://schemas.microsoft.com/office/drawing/2014/main" id="{F50D2858-D564-3544-B25E-483A396906C8}"/>
              </a:ext>
            </a:extLst>
          </p:cNvPr>
          <p:cNvSpPr/>
          <p:nvPr userDrawn="1"/>
        </p:nvSpPr>
        <p:spPr>
          <a:xfrm>
            <a:off x="1484530" y="8618040"/>
            <a:ext cx="251999" cy="251999"/>
          </a:xfrm>
          <a:prstGeom prst="ellipse">
            <a:avLst/>
          </a:prstGeom>
          <a:solidFill>
            <a:srgbClr val="6E00A5"/>
          </a:solidFill>
        </p:spPr>
        <p:txBody>
          <a:bodyPr wrap="square" lIns="0" tIns="0" rIns="0" bIns="0" rtlCol="0" anchor="ctr"/>
          <a:lstStyle/>
          <a:p>
            <a:pPr algn="l"/>
            <a:endParaRPr lang="en-LV"/>
          </a:p>
        </p:txBody>
      </p:sp>
      <p:sp>
        <p:nvSpPr>
          <p:cNvPr id="28" name="Text Placeholder 4">
            <a:extLst>
              <a:ext uri="{FF2B5EF4-FFF2-40B4-BE49-F238E27FC236}">
                <a16:creationId xmlns:a16="http://schemas.microsoft.com/office/drawing/2014/main" id="{8F0CB8BD-D164-4E49-A51F-D14F4A103D7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9" name="Oval 28">
            <a:extLst>
              <a:ext uri="{FF2B5EF4-FFF2-40B4-BE49-F238E27FC236}">
                <a16:creationId xmlns:a16="http://schemas.microsoft.com/office/drawing/2014/main" id="{4AD6FEBC-1307-E04F-A633-B2C4D70864B2}"/>
              </a:ext>
            </a:extLst>
          </p:cNvPr>
          <p:cNvSpPr/>
          <p:nvPr userDrawn="1"/>
        </p:nvSpPr>
        <p:spPr>
          <a:xfrm>
            <a:off x="4049310" y="8618040"/>
            <a:ext cx="251999" cy="251999"/>
          </a:xfrm>
          <a:prstGeom prst="ellipse">
            <a:avLst/>
          </a:prstGeom>
          <a:solidFill>
            <a:srgbClr val="BDB1ED"/>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pic>
        <p:nvPicPr>
          <p:cNvPr id="19" name="Picture 18">
            <a:extLst>
              <a:ext uri="{FF2B5EF4-FFF2-40B4-BE49-F238E27FC236}">
                <a16:creationId xmlns:a16="http://schemas.microsoft.com/office/drawing/2014/main" id="{934F53F7-3591-CA4D-831D-8947D8019CCC}"/>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445433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2">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132681"/>
            <a:ext cx="251999" cy="251999"/>
          </a:xfrm>
          <a:prstGeom prst="ellipse">
            <a:avLst/>
          </a:prstGeom>
          <a:solidFill>
            <a:srgbClr val="DCFF00"/>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sp>
        <p:nvSpPr>
          <p:cNvPr id="19" name="Text Placeholder 4">
            <a:extLst>
              <a:ext uri="{FF2B5EF4-FFF2-40B4-BE49-F238E27FC236}">
                <a16:creationId xmlns:a16="http://schemas.microsoft.com/office/drawing/2014/main" id="{A8BD54B8-B80C-0B4A-A52F-F1288D9CF241}"/>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0" name="Oval 19">
            <a:extLst>
              <a:ext uri="{FF2B5EF4-FFF2-40B4-BE49-F238E27FC236}">
                <a16:creationId xmlns:a16="http://schemas.microsoft.com/office/drawing/2014/main" id="{BBEA6A65-8032-8740-B43B-EA6DBDEAE3F8}"/>
              </a:ext>
            </a:extLst>
          </p:cNvPr>
          <p:cNvSpPr/>
          <p:nvPr userDrawn="1"/>
        </p:nvSpPr>
        <p:spPr>
          <a:xfrm>
            <a:off x="1484530" y="8618040"/>
            <a:ext cx="251999" cy="251999"/>
          </a:xfrm>
          <a:prstGeom prst="ellipse">
            <a:avLst/>
          </a:prstGeom>
          <a:solidFill>
            <a:srgbClr val="BDB1ED"/>
          </a:solidFill>
        </p:spPr>
        <p:txBody>
          <a:bodyPr wrap="square" lIns="0" tIns="0" rIns="0" bIns="0" rtlCol="0" anchor="ctr"/>
          <a:lstStyle/>
          <a:p>
            <a:pPr algn="l"/>
            <a:endParaRPr lang="en-LV"/>
          </a:p>
        </p:txBody>
      </p:sp>
      <p:sp>
        <p:nvSpPr>
          <p:cNvPr id="21" name="Text Placeholder 4">
            <a:extLst>
              <a:ext uri="{FF2B5EF4-FFF2-40B4-BE49-F238E27FC236}">
                <a16:creationId xmlns:a16="http://schemas.microsoft.com/office/drawing/2014/main" id="{E3F302AA-868A-9A47-803B-4387BB32398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7" name="Oval 26">
            <a:extLst>
              <a:ext uri="{FF2B5EF4-FFF2-40B4-BE49-F238E27FC236}">
                <a16:creationId xmlns:a16="http://schemas.microsoft.com/office/drawing/2014/main" id="{149E9EA4-0A90-484C-852A-1FA7D00F77EF}"/>
              </a:ext>
            </a:extLst>
          </p:cNvPr>
          <p:cNvSpPr/>
          <p:nvPr userDrawn="1"/>
        </p:nvSpPr>
        <p:spPr>
          <a:xfrm>
            <a:off x="4049310" y="8618040"/>
            <a:ext cx="251999" cy="251999"/>
          </a:xfrm>
          <a:prstGeom prst="ellipse">
            <a:avLst/>
          </a:prstGeom>
          <a:solidFill>
            <a:srgbClr val="DCFF00"/>
          </a:solidFill>
        </p:spPr>
        <p:txBody>
          <a:bodyPr wrap="square" lIns="0" tIns="0" rIns="0" bIns="0" rtlCol="0" anchor="ctr"/>
          <a:lstStyle/>
          <a:p>
            <a:pPr algn="l"/>
            <a:endParaRPr lang="en-LV"/>
          </a:p>
        </p:txBody>
      </p:sp>
      <p:sp>
        <p:nvSpPr>
          <p:cNvPr id="30" name="Text Placeholder 4">
            <a:extLst>
              <a:ext uri="{FF2B5EF4-FFF2-40B4-BE49-F238E27FC236}">
                <a16:creationId xmlns:a16="http://schemas.microsoft.com/office/drawing/2014/main" id="{9BB9E7F8-2E73-5B45-A5A3-41BD8B72C9ED}"/>
              </a:ext>
            </a:extLst>
          </p:cNvPr>
          <p:cNvSpPr>
            <a:spLocks noGrp="1"/>
          </p:cNvSpPr>
          <p:nvPr>
            <p:ph type="body" sz="quarter" idx="21" hasCustomPrompt="1"/>
          </p:nvPr>
        </p:nvSpPr>
        <p:spPr>
          <a:xfrm>
            <a:off x="6867590"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31" name="Oval 30">
            <a:extLst>
              <a:ext uri="{FF2B5EF4-FFF2-40B4-BE49-F238E27FC236}">
                <a16:creationId xmlns:a16="http://schemas.microsoft.com/office/drawing/2014/main" id="{5F2B4328-D00E-A142-A6BD-F4E87AB81806}"/>
              </a:ext>
            </a:extLst>
          </p:cNvPr>
          <p:cNvSpPr/>
          <p:nvPr userDrawn="1"/>
        </p:nvSpPr>
        <p:spPr>
          <a:xfrm>
            <a:off x="6543128" y="8618040"/>
            <a:ext cx="251999" cy="251999"/>
          </a:xfrm>
          <a:prstGeom prst="ellipse">
            <a:avLst/>
          </a:prstGeom>
          <a:solidFill>
            <a:srgbClr val="6E00A5"/>
          </a:solidFill>
        </p:spPr>
        <p:txBody>
          <a:bodyPr wrap="square" lIns="0" tIns="0" rIns="0" bIns="0" rtlCol="0" anchor="ctr"/>
          <a:lstStyle/>
          <a:p>
            <a:pPr algn="l"/>
            <a:endParaRPr lang="en-LV"/>
          </a:p>
        </p:txBody>
      </p:sp>
      <p:pic>
        <p:nvPicPr>
          <p:cNvPr id="23" name="Picture 22">
            <a:extLst>
              <a:ext uri="{FF2B5EF4-FFF2-40B4-BE49-F238E27FC236}">
                <a16:creationId xmlns:a16="http://schemas.microsoft.com/office/drawing/2014/main" id="{0DFD1260-C8E9-5A46-AEE1-F66E68D1BC83}"/>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283767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3">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7" name="Text Placeholder 4">
            <a:extLst>
              <a:ext uri="{FF2B5EF4-FFF2-40B4-BE49-F238E27FC236}">
                <a16:creationId xmlns:a16="http://schemas.microsoft.com/office/drawing/2014/main" id="{0EFF09E1-F5D1-854D-8362-DE606EC62D39}"/>
              </a:ext>
            </a:extLst>
          </p:cNvPr>
          <p:cNvSpPr>
            <a:spLocks noGrp="1"/>
          </p:cNvSpPr>
          <p:nvPr>
            <p:ph type="body" sz="quarter" idx="15" hasCustomPrompt="1"/>
          </p:nvPr>
        </p:nvSpPr>
        <p:spPr>
          <a:xfrm>
            <a:off x="10366506" y="1332000"/>
            <a:ext cx="8180288" cy="1200329"/>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r>
              <a:rPr lang="en-GB" sz="4100" spc="10" dirty="0"/>
              <a:t> </a:t>
            </a:r>
            <a:r>
              <a:rPr lang="en-GB" sz="4100" spc="-1425" dirty="0"/>
              <a:t> </a:t>
            </a:r>
            <a:r>
              <a:rPr lang="en-GB" sz="4100" spc="10" dirty="0" err="1"/>
              <a:t>adipiscing</a:t>
            </a:r>
            <a:endParaRPr lang="en-LV" dirty="0"/>
          </a:p>
        </p:txBody>
      </p:sp>
      <p:sp>
        <p:nvSpPr>
          <p:cNvPr id="17" name="Text Placeholder 4">
            <a:extLst>
              <a:ext uri="{FF2B5EF4-FFF2-40B4-BE49-F238E27FC236}">
                <a16:creationId xmlns:a16="http://schemas.microsoft.com/office/drawing/2014/main" id="{89AEBDA7-F78A-D747-8D9C-C4F09BFF2703}"/>
              </a:ext>
            </a:extLst>
          </p:cNvPr>
          <p:cNvSpPr>
            <a:spLocks noGrp="1"/>
          </p:cNvSpPr>
          <p:nvPr>
            <p:ph type="body" sz="quarter" idx="16" hasCustomPrompt="1"/>
          </p:nvPr>
        </p:nvSpPr>
        <p:spPr>
          <a:xfrm>
            <a:off x="17105187" y="7142263"/>
            <a:ext cx="2627380" cy="1785305"/>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endParaRPr lang="en-LV" dirty="0"/>
          </a:p>
          <a:p>
            <a:pPr marL="0" marR="0" lvl="0" indent="0" algn="l" defTabSz="1507937" rtl="0" eaLnBrk="1" fontAlgn="auto" latinLnBrk="0" hangingPunct="1">
              <a:lnSpc>
                <a:spcPct val="90000"/>
              </a:lnSpc>
              <a:spcBef>
                <a:spcPts val="1649"/>
              </a:spcBef>
              <a:spcAft>
                <a:spcPts val="0"/>
              </a:spcAft>
              <a:buClrTx/>
              <a:buSzTx/>
              <a:buFontTx/>
              <a:buNone/>
              <a:tabLst/>
              <a:defRPr/>
            </a:pPr>
            <a:r>
              <a:rPr lang="en-GB" dirty="0"/>
              <a:t>Lorem ipsum</a:t>
            </a:r>
          </a:p>
          <a:p>
            <a:pPr lvl="0"/>
            <a:endParaRPr lang="en-LV" dirty="0"/>
          </a:p>
        </p:txBody>
      </p:sp>
      <p:sp>
        <p:nvSpPr>
          <p:cNvPr id="18" name="Oval 17">
            <a:extLst>
              <a:ext uri="{FF2B5EF4-FFF2-40B4-BE49-F238E27FC236}">
                <a16:creationId xmlns:a16="http://schemas.microsoft.com/office/drawing/2014/main" id="{EFFFAACB-7B31-0C4A-AF78-526736B5C9E4}"/>
              </a:ext>
            </a:extLst>
          </p:cNvPr>
          <p:cNvSpPr/>
          <p:nvPr userDrawn="1"/>
        </p:nvSpPr>
        <p:spPr>
          <a:xfrm>
            <a:off x="16823786" y="7201620"/>
            <a:ext cx="251999" cy="251999"/>
          </a:xfrm>
          <a:prstGeom prst="ellipse">
            <a:avLst/>
          </a:prstGeom>
          <a:solidFill>
            <a:srgbClr val="6E00A5"/>
          </a:solidFill>
        </p:spPr>
        <p:txBody>
          <a:bodyPr wrap="square" lIns="0" tIns="0" rIns="0" bIns="0" rtlCol="0" anchor="ctr"/>
          <a:lstStyle/>
          <a:p>
            <a:pPr algn="l"/>
            <a:endParaRPr lang="en-LV"/>
          </a:p>
        </p:txBody>
      </p:sp>
      <p:sp>
        <p:nvSpPr>
          <p:cNvPr id="22" name="Oval 21">
            <a:extLst>
              <a:ext uri="{FF2B5EF4-FFF2-40B4-BE49-F238E27FC236}">
                <a16:creationId xmlns:a16="http://schemas.microsoft.com/office/drawing/2014/main" id="{E9B3D167-0F63-CB4F-A512-A4E4D7730BD7}"/>
              </a:ext>
            </a:extLst>
          </p:cNvPr>
          <p:cNvSpPr/>
          <p:nvPr userDrawn="1"/>
        </p:nvSpPr>
        <p:spPr>
          <a:xfrm>
            <a:off x="16823786" y="7665854"/>
            <a:ext cx="251999" cy="251999"/>
          </a:xfrm>
          <a:prstGeom prst="ellipse">
            <a:avLst/>
          </a:prstGeom>
          <a:solidFill>
            <a:srgbClr val="BDB1ED"/>
          </a:solidFill>
        </p:spPr>
        <p:txBody>
          <a:bodyPr wrap="square" lIns="0" tIns="0" rIns="0" bIns="0" rtlCol="0" anchor="ctr"/>
          <a:lstStyle/>
          <a:p>
            <a:pPr algn="l"/>
            <a:endParaRPr lang="en-LV"/>
          </a:p>
        </p:txBody>
      </p:sp>
      <p:sp>
        <p:nvSpPr>
          <p:cNvPr id="24" name="Oval 23">
            <a:extLst>
              <a:ext uri="{FF2B5EF4-FFF2-40B4-BE49-F238E27FC236}">
                <a16:creationId xmlns:a16="http://schemas.microsoft.com/office/drawing/2014/main" id="{4DAB468A-C766-374C-B9E3-ED9E38A834D2}"/>
              </a:ext>
            </a:extLst>
          </p:cNvPr>
          <p:cNvSpPr/>
          <p:nvPr userDrawn="1"/>
        </p:nvSpPr>
        <p:spPr>
          <a:xfrm>
            <a:off x="16823786" y="8132681"/>
            <a:ext cx="251999" cy="251999"/>
          </a:xfrm>
          <a:prstGeom prst="ellipse">
            <a:avLst/>
          </a:prstGeom>
          <a:solidFill>
            <a:srgbClr val="DCFF00"/>
          </a:solidFill>
        </p:spPr>
        <p:txBody>
          <a:bodyPr wrap="square" lIns="0" tIns="0" rIns="0" bIns="0" rtlCol="0" anchor="ctr"/>
          <a:lstStyle/>
          <a:p>
            <a:pPr algn="l"/>
            <a:endParaRPr lang="en-LV"/>
          </a:p>
        </p:txBody>
      </p:sp>
      <p:sp>
        <p:nvSpPr>
          <p:cNvPr id="3" name="Chart Placeholder 2">
            <a:extLst>
              <a:ext uri="{FF2B5EF4-FFF2-40B4-BE49-F238E27FC236}">
                <a16:creationId xmlns:a16="http://schemas.microsoft.com/office/drawing/2014/main" id="{8A208A29-681C-BE40-B047-7283EB5D0071}"/>
              </a:ext>
            </a:extLst>
          </p:cNvPr>
          <p:cNvSpPr>
            <a:spLocks noGrp="1"/>
          </p:cNvSpPr>
          <p:nvPr>
            <p:ph type="chart" sz="quarter" idx="19"/>
          </p:nvPr>
        </p:nvSpPr>
        <p:spPr>
          <a:xfrm>
            <a:off x="1260000" y="3591852"/>
            <a:ext cx="8952502" cy="4666829"/>
          </a:xfrm>
        </p:spPr>
        <p:txBody>
          <a:bodyPr/>
          <a:lstStyle/>
          <a:p>
            <a:r>
              <a:rPr lang="en-US"/>
              <a:t>Click icon to add chart</a:t>
            </a:r>
            <a:endParaRPr lang="en-LV" dirty="0"/>
          </a:p>
        </p:txBody>
      </p:sp>
      <p:sp>
        <p:nvSpPr>
          <p:cNvPr id="64" name="Chart Placeholder 63">
            <a:extLst>
              <a:ext uri="{FF2B5EF4-FFF2-40B4-BE49-F238E27FC236}">
                <a16:creationId xmlns:a16="http://schemas.microsoft.com/office/drawing/2014/main" id="{27D60BB4-7CEF-3E4E-BAF1-E8805E1EF1FB}"/>
              </a:ext>
            </a:extLst>
          </p:cNvPr>
          <p:cNvSpPr>
            <a:spLocks noGrp="1"/>
          </p:cNvSpPr>
          <p:nvPr>
            <p:ph type="chart" sz="quarter" idx="20"/>
          </p:nvPr>
        </p:nvSpPr>
        <p:spPr>
          <a:xfrm>
            <a:off x="10615613" y="3592513"/>
            <a:ext cx="8043862" cy="4666168"/>
          </a:xfrm>
        </p:spPr>
        <p:txBody>
          <a:bodyPr/>
          <a:lstStyle/>
          <a:p>
            <a:r>
              <a:rPr lang="en-US"/>
              <a:t>Click icon to add chart</a:t>
            </a:r>
            <a:endParaRPr lang="en-LV"/>
          </a:p>
        </p:txBody>
      </p:sp>
      <p:sp>
        <p:nvSpPr>
          <p:cNvPr id="19" name="Text Placeholder 4">
            <a:extLst>
              <a:ext uri="{FF2B5EF4-FFF2-40B4-BE49-F238E27FC236}">
                <a16:creationId xmlns:a16="http://schemas.microsoft.com/office/drawing/2014/main" id="{A8BD54B8-B80C-0B4A-A52F-F1288D9CF241}"/>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0" name="Oval 19">
            <a:extLst>
              <a:ext uri="{FF2B5EF4-FFF2-40B4-BE49-F238E27FC236}">
                <a16:creationId xmlns:a16="http://schemas.microsoft.com/office/drawing/2014/main" id="{BBEA6A65-8032-8740-B43B-EA6DBDEAE3F8}"/>
              </a:ext>
            </a:extLst>
          </p:cNvPr>
          <p:cNvSpPr/>
          <p:nvPr userDrawn="1"/>
        </p:nvSpPr>
        <p:spPr>
          <a:xfrm>
            <a:off x="1484530" y="8618040"/>
            <a:ext cx="251999" cy="251999"/>
          </a:xfrm>
          <a:prstGeom prst="ellipse">
            <a:avLst/>
          </a:prstGeom>
          <a:solidFill>
            <a:srgbClr val="BDB1ED"/>
          </a:solidFill>
        </p:spPr>
        <p:txBody>
          <a:bodyPr wrap="square" lIns="0" tIns="0" rIns="0" bIns="0" rtlCol="0" anchor="ctr"/>
          <a:lstStyle/>
          <a:p>
            <a:pPr algn="l"/>
            <a:endParaRPr lang="en-LV"/>
          </a:p>
        </p:txBody>
      </p:sp>
      <p:sp>
        <p:nvSpPr>
          <p:cNvPr id="21" name="Text Placeholder 4">
            <a:extLst>
              <a:ext uri="{FF2B5EF4-FFF2-40B4-BE49-F238E27FC236}">
                <a16:creationId xmlns:a16="http://schemas.microsoft.com/office/drawing/2014/main" id="{E3F302AA-868A-9A47-803B-4387BB32398D}"/>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27" name="Oval 26">
            <a:extLst>
              <a:ext uri="{FF2B5EF4-FFF2-40B4-BE49-F238E27FC236}">
                <a16:creationId xmlns:a16="http://schemas.microsoft.com/office/drawing/2014/main" id="{149E9EA4-0A90-484C-852A-1FA7D00F77EF}"/>
              </a:ext>
            </a:extLst>
          </p:cNvPr>
          <p:cNvSpPr/>
          <p:nvPr userDrawn="1"/>
        </p:nvSpPr>
        <p:spPr>
          <a:xfrm>
            <a:off x="4049310" y="8618040"/>
            <a:ext cx="251999" cy="251999"/>
          </a:xfrm>
          <a:prstGeom prst="ellipse">
            <a:avLst/>
          </a:prstGeom>
          <a:solidFill>
            <a:srgbClr val="DCFF00"/>
          </a:solidFill>
        </p:spPr>
        <p:txBody>
          <a:bodyPr wrap="square" lIns="0" tIns="0" rIns="0" bIns="0" rtlCol="0" anchor="ctr"/>
          <a:lstStyle/>
          <a:p>
            <a:pPr algn="l"/>
            <a:endParaRPr lang="en-LV"/>
          </a:p>
        </p:txBody>
      </p:sp>
      <p:sp>
        <p:nvSpPr>
          <p:cNvPr id="30" name="Text Placeholder 4">
            <a:extLst>
              <a:ext uri="{FF2B5EF4-FFF2-40B4-BE49-F238E27FC236}">
                <a16:creationId xmlns:a16="http://schemas.microsoft.com/office/drawing/2014/main" id="{9BB9E7F8-2E73-5B45-A5A3-41BD8B72C9ED}"/>
              </a:ext>
            </a:extLst>
          </p:cNvPr>
          <p:cNvSpPr>
            <a:spLocks noGrp="1"/>
          </p:cNvSpPr>
          <p:nvPr>
            <p:ph type="body" sz="quarter" idx="21" hasCustomPrompt="1"/>
          </p:nvPr>
        </p:nvSpPr>
        <p:spPr>
          <a:xfrm>
            <a:off x="6867590"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31" name="Oval 30">
            <a:extLst>
              <a:ext uri="{FF2B5EF4-FFF2-40B4-BE49-F238E27FC236}">
                <a16:creationId xmlns:a16="http://schemas.microsoft.com/office/drawing/2014/main" id="{5F2B4328-D00E-A142-A6BD-F4E87AB81806}"/>
              </a:ext>
            </a:extLst>
          </p:cNvPr>
          <p:cNvSpPr/>
          <p:nvPr userDrawn="1"/>
        </p:nvSpPr>
        <p:spPr>
          <a:xfrm>
            <a:off x="6543128" y="8618040"/>
            <a:ext cx="251999" cy="251999"/>
          </a:xfrm>
          <a:prstGeom prst="ellipse">
            <a:avLst/>
          </a:prstGeom>
          <a:solidFill>
            <a:srgbClr val="6E00A5"/>
          </a:solidFill>
        </p:spPr>
        <p:txBody>
          <a:bodyPr wrap="square" lIns="0" tIns="0" rIns="0" bIns="0" rtlCol="0" anchor="ctr"/>
          <a:lstStyle/>
          <a:p>
            <a:pPr algn="l"/>
            <a:endParaRPr lang="en-LV"/>
          </a:p>
        </p:txBody>
      </p:sp>
      <p:pic>
        <p:nvPicPr>
          <p:cNvPr id="23" name="Picture 22">
            <a:extLst>
              <a:ext uri="{FF2B5EF4-FFF2-40B4-BE49-F238E27FC236}">
                <a16:creationId xmlns:a16="http://schemas.microsoft.com/office/drawing/2014/main" id="{DEF445FB-18FB-1349-9342-803512768C06}"/>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170703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ne-1">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7999" y="1332001"/>
            <a:ext cx="16524001" cy="607008"/>
          </a:xfrm>
        </p:spPr>
        <p:txBody>
          <a:bodyPr>
            <a:noAutofit/>
          </a:bodyPr>
          <a:lstStyle>
            <a:lvl1pPr marL="0" indent="0">
              <a:buFontTx/>
              <a:buNone/>
              <a:defRPr sz="41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sz="4100" spc="10" dirty="0"/>
              <a:t>Lorem </a:t>
            </a:r>
            <a:r>
              <a:rPr lang="en-GB" sz="4100" spc="5" dirty="0"/>
              <a:t>ipsum </a:t>
            </a:r>
            <a:r>
              <a:rPr lang="en-GB" sz="4100" spc="5" dirty="0" err="1"/>
              <a:t>dolor</a:t>
            </a:r>
            <a:r>
              <a:rPr lang="en-GB" sz="4100" spc="5" dirty="0"/>
              <a:t> sit</a:t>
            </a:r>
            <a:r>
              <a:rPr lang="en-GB" sz="4100" spc="10" dirty="0"/>
              <a:t> </a:t>
            </a:r>
            <a:r>
              <a:rPr lang="en-GB" sz="4100" spc="10" dirty="0" err="1"/>
              <a:t>amet</a:t>
            </a:r>
            <a:r>
              <a:rPr lang="en-GB" sz="4100" spc="10" dirty="0"/>
              <a:t> </a:t>
            </a:r>
            <a:r>
              <a:rPr lang="en-GB" sz="4100" spc="10" dirty="0" err="1"/>
              <a:t>consectetuer</a:t>
            </a:r>
            <a:endParaRPr lang="en-LV" dirty="0"/>
          </a:p>
        </p:txBody>
      </p:sp>
      <p:pic>
        <p:nvPicPr>
          <p:cNvPr id="8" name="Picture 7">
            <a:extLst>
              <a:ext uri="{FF2B5EF4-FFF2-40B4-BE49-F238E27FC236}">
                <a16:creationId xmlns:a16="http://schemas.microsoft.com/office/drawing/2014/main" id="{737F2B2D-96DB-974B-B553-30B9F3C686C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9" name="Picture 8">
            <a:hlinkClick r:id="rId3"/>
            <a:hlinkHover r:id="rId3"/>
            <a:extLst>
              <a:ext uri="{FF2B5EF4-FFF2-40B4-BE49-F238E27FC236}">
                <a16:creationId xmlns:a16="http://schemas.microsoft.com/office/drawing/2014/main" id="{3AE86E6E-C2FC-A444-9B0D-747EBDE6B602}"/>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11" name="Text Placeholder 4">
            <a:extLst>
              <a:ext uri="{FF2B5EF4-FFF2-40B4-BE49-F238E27FC236}">
                <a16:creationId xmlns:a16="http://schemas.microsoft.com/office/drawing/2014/main" id="{94EA1F4B-969E-1847-B92F-542453C118DC}"/>
              </a:ext>
            </a:extLst>
          </p:cNvPr>
          <p:cNvSpPr>
            <a:spLocks noGrp="1"/>
          </p:cNvSpPr>
          <p:nvPr>
            <p:ph type="body" sz="quarter" idx="15" hasCustomPrompt="1"/>
          </p:nvPr>
        </p:nvSpPr>
        <p:spPr>
          <a:xfrm>
            <a:off x="1187999" y="2173524"/>
            <a:ext cx="9288854" cy="444986"/>
          </a:xfrm>
        </p:spPr>
        <p:txBody>
          <a:bodyPr>
            <a:noAutofit/>
          </a:bodyPr>
          <a:lstStyle>
            <a:lvl1pPr marL="0" indent="0" algn="l">
              <a:buFontTx/>
              <a:buNone/>
              <a:defRPr sz="20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2" name="Text Placeholder 4">
            <a:extLst>
              <a:ext uri="{FF2B5EF4-FFF2-40B4-BE49-F238E27FC236}">
                <a16:creationId xmlns:a16="http://schemas.microsoft.com/office/drawing/2014/main" id="{75A0B878-4FCD-FD4A-8552-8E22B2F3B055}"/>
              </a:ext>
            </a:extLst>
          </p:cNvPr>
          <p:cNvSpPr>
            <a:spLocks noGrp="1"/>
          </p:cNvSpPr>
          <p:nvPr>
            <p:ph type="body" sz="quarter" idx="17" hasCustomPrompt="1"/>
          </p:nvPr>
        </p:nvSpPr>
        <p:spPr>
          <a:xfrm>
            <a:off x="180899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13" name="Oval 12">
            <a:extLst>
              <a:ext uri="{FF2B5EF4-FFF2-40B4-BE49-F238E27FC236}">
                <a16:creationId xmlns:a16="http://schemas.microsoft.com/office/drawing/2014/main" id="{87C090EF-F1D2-1E4D-AAE1-F00AAB419142}"/>
              </a:ext>
            </a:extLst>
          </p:cNvPr>
          <p:cNvSpPr/>
          <p:nvPr userDrawn="1"/>
        </p:nvSpPr>
        <p:spPr>
          <a:xfrm>
            <a:off x="1484530" y="8618040"/>
            <a:ext cx="251999" cy="251999"/>
          </a:xfrm>
          <a:prstGeom prst="ellipse">
            <a:avLst/>
          </a:prstGeom>
          <a:solidFill>
            <a:srgbClr val="6E00A5"/>
          </a:solidFill>
        </p:spPr>
        <p:txBody>
          <a:bodyPr wrap="square" lIns="0" tIns="0" rIns="0" bIns="0" rtlCol="0" anchor="ctr"/>
          <a:lstStyle/>
          <a:p>
            <a:pPr algn="l"/>
            <a:endParaRPr lang="en-LV"/>
          </a:p>
        </p:txBody>
      </p:sp>
      <p:sp>
        <p:nvSpPr>
          <p:cNvPr id="14" name="Text Placeholder 4">
            <a:extLst>
              <a:ext uri="{FF2B5EF4-FFF2-40B4-BE49-F238E27FC236}">
                <a16:creationId xmlns:a16="http://schemas.microsoft.com/office/drawing/2014/main" id="{5168E1E9-2AA9-7E46-894C-54C43148C740}"/>
              </a:ext>
            </a:extLst>
          </p:cNvPr>
          <p:cNvSpPr>
            <a:spLocks noGrp="1"/>
          </p:cNvSpPr>
          <p:nvPr>
            <p:ph type="body" sz="quarter" idx="18" hasCustomPrompt="1"/>
          </p:nvPr>
        </p:nvSpPr>
        <p:spPr>
          <a:xfrm>
            <a:off x="4373772" y="8596035"/>
            <a:ext cx="2014863" cy="523591"/>
          </a:xfrm>
        </p:spPr>
        <p:txBody>
          <a:bodyPr>
            <a:noAutofit/>
          </a:bodyPr>
          <a:lstStyle>
            <a:lvl1pPr marL="0" marR="0" indent="0" algn="l" defTabSz="1507937" rtl="0" eaLnBrk="1" fontAlgn="auto" latinLnBrk="0" hangingPunct="1">
              <a:lnSpc>
                <a:spcPct val="90000"/>
              </a:lnSpc>
              <a:spcBef>
                <a:spcPts val="1649"/>
              </a:spcBef>
              <a:spcAft>
                <a:spcPts val="0"/>
              </a:spcAft>
              <a:buClrTx/>
              <a:buSzTx/>
              <a:buFontTx/>
              <a:buNone/>
              <a:tabLst/>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a:t>
            </a:r>
            <a:endParaRPr lang="en-LV" dirty="0"/>
          </a:p>
        </p:txBody>
      </p:sp>
      <p:sp>
        <p:nvSpPr>
          <p:cNvPr id="15" name="Oval 14">
            <a:extLst>
              <a:ext uri="{FF2B5EF4-FFF2-40B4-BE49-F238E27FC236}">
                <a16:creationId xmlns:a16="http://schemas.microsoft.com/office/drawing/2014/main" id="{776B835F-8922-7C4F-85CC-C525B0614127}"/>
              </a:ext>
            </a:extLst>
          </p:cNvPr>
          <p:cNvSpPr/>
          <p:nvPr userDrawn="1"/>
        </p:nvSpPr>
        <p:spPr>
          <a:xfrm>
            <a:off x="4049310" y="8618040"/>
            <a:ext cx="251999" cy="251999"/>
          </a:xfrm>
          <a:prstGeom prst="ellipse">
            <a:avLst/>
          </a:prstGeom>
          <a:solidFill>
            <a:srgbClr val="69F8F8"/>
          </a:solidFill>
        </p:spPr>
        <p:txBody>
          <a:bodyPr wrap="square" lIns="0" tIns="0" rIns="0" bIns="0" rtlCol="0" anchor="ctr"/>
          <a:lstStyle/>
          <a:p>
            <a:pPr algn="l"/>
            <a:endParaRPr lang="en-LV"/>
          </a:p>
        </p:txBody>
      </p:sp>
      <p:sp>
        <p:nvSpPr>
          <p:cNvPr id="7" name="Chart Placeholder 6">
            <a:extLst>
              <a:ext uri="{FF2B5EF4-FFF2-40B4-BE49-F238E27FC236}">
                <a16:creationId xmlns:a16="http://schemas.microsoft.com/office/drawing/2014/main" id="{C586A08F-0D91-2842-B5D7-8D6C5D124668}"/>
              </a:ext>
            </a:extLst>
          </p:cNvPr>
          <p:cNvSpPr>
            <a:spLocks noGrp="1"/>
          </p:cNvSpPr>
          <p:nvPr>
            <p:ph type="chart" sz="quarter" idx="19"/>
          </p:nvPr>
        </p:nvSpPr>
        <p:spPr>
          <a:xfrm>
            <a:off x="1187450" y="3238500"/>
            <a:ext cx="16524288" cy="4930775"/>
          </a:xfrm>
        </p:spPr>
        <p:txBody>
          <a:bodyPr/>
          <a:lstStyle/>
          <a:p>
            <a:r>
              <a:rPr lang="en-US"/>
              <a:t>Click icon to add chart</a:t>
            </a:r>
            <a:endParaRPr lang="en-LV"/>
          </a:p>
        </p:txBody>
      </p:sp>
      <p:pic>
        <p:nvPicPr>
          <p:cNvPr id="16" name="Picture 15">
            <a:extLst>
              <a:ext uri="{FF2B5EF4-FFF2-40B4-BE49-F238E27FC236}">
                <a16:creationId xmlns:a16="http://schemas.microsoft.com/office/drawing/2014/main" id="{CF66958F-760E-BC40-A741-8E5902DA5023}"/>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3633777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2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457200" marR="0" indent="-457200" algn="l" defTabSz="1507937" rtl="0" eaLnBrk="1" fontAlgn="auto" latinLnBrk="0" hangingPunct="1">
              <a:lnSpc>
                <a:spcPct val="100000"/>
              </a:lnSpc>
              <a:spcBef>
                <a:spcPts val="1649"/>
              </a:spcBef>
              <a:spcAft>
                <a:spcPts val="0"/>
              </a:spcAft>
              <a:buClrTx/>
              <a:buSzPct val="70000"/>
              <a:buFontTx/>
              <a:buBlip>
                <a:blip r:embed="rId2"/>
              </a:buBlip>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E5E0F8"/>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E5E0F8"/>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E5E0F8"/>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1981517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0" marR="0" indent="0" algn="l" defTabSz="1507937" rtl="0" eaLnBrk="1" fontAlgn="auto" latinLnBrk="0" hangingPunct="1">
              <a:lnSpc>
                <a:spcPct val="100000"/>
              </a:lnSpc>
              <a:spcBef>
                <a:spcPts val="1649"/>
              </a:spcBef>
              <a:spcAft>
                <a:spcPts val="0"/>
              </a:spcAft>
              <a:buClrTx/>
              <a:buSzPct val="70000"/>
              <a:buFontTx/>
              <a:buNone/>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DCFF00"/>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DCFF00"/>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DCFF00"/>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4206933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6">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96000"/>
            <a:ext cx="7584042"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1" name="Text Placeholder 4">
            <a:extLst>
              <a:ext uri="{FF2B5EF4-FFF2-40B4-BE49-F238E27FC236}">
                <a16:creationId xmlns:a16="http://schemas.microsoft.com/office/drawing/2014/main" id="{6673AE6B-F5D3-DC4C-8B6E-73204086A634}"/>
              </a:ext>
            </a:extLst>
          </p:cNvPr>
          <p:cNvSpPr>
            <a:spLocks noGrp="1"/>
          </p:cNvSpPr>
          <p:nvPr>
            <p:ph type="body" sz="quarter" idx="15" hasCustomPrompt="1"/>
          </p:nvPr>
        </p:nvSpPr>
        <p:spPr>
          <a:xfrm>
            <a:off x="1188000" y="4186956"/>
            <a:ext cx="7584042" cy="4181520"/>
          </a:xfrm>
        </p:spPr>
        <p:txBody>
          <a:bodyPr wrap="square" lIns="72000" bIns="72000">
            <a:spAutoFit/>
          </a:bodyPr>
          <a:lstStyle>
            <a:lvl1pPr marL="457200" marR="0" indent="-457200" algn="l" defTabSz="1507937" rtl="0" eaLnBrk="1" fontAlgn="auto" latinLnBrk="0" hangingPunct="1">
              <a:lnSpc>
                <a:spcPct val="100000"/>
              </a:lnSpc>
              <a:spcBef>
                <a:spcPts val="1649"/>
              </a:spcBef>
              <a:spcAft>
                <a:spcPts val="0"/>
              </a:spcAft>
              <a:buClrTx/>
              <a:buSzPct val="70000"/>
              <a:buFontTx/>
              <a:buBlip>
                <a:blip r:embed="rId2"/>
              </a:buBlip>
              <a:tabLst/>
              <a:defRPr sz="28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a:p>
            <a:pPr marL="457200" marR="0" lvl="0" indent="-457200" algn="l" defTabSz="1507937" rtl="0" eaLnBrk="1" fontAlgn="auto" latinLnBrk="0" hangingPunct="1">
              <a:lnSpc>
                <a:spcPct val="100000"/>
              </a:lnSpc>
              <a:spcBef>
                <a:spcPts val="1649"/>
              </a:spcBef>
              <a:spcAft>
                <a:spcPts val="0"/>
              </a:spcAft>
              <a:buClrTx/>
              <a:buSzPct val="70000"/>
              <a:buFontTx/>
              <a:buBlip>
                <a:blip r:embed="rId2"/>
              </a:buBlip>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LV" dirty="0"/>
          </a:p>
        </p:txBody>
      </p:sp>
      <p:sp>
        <p:nvSpPr>
          <p:cNvPr id="5" name="Rectangle 4">
            <a:extLst>
              <a:ext uri="{FF2B5EF4-FFF2-40B4-BE49-F238E27FC236}">
                <a16:creationId xmlns:a16="http://schemas.microsoft.com/office/drawing/2014/main" id="{A2B8784A-EBCD-D44B-A08E-9D760BB6B66B}"/>
              </a:ext>
            </a:extLst>
          </p:cNvPr>
          <p:cNvSpPr/>
          <p:nvPr userDrawn="1"/>
        </p:nvSpPr>
        <p:spPr>
          <a:xfrm>
            <a:off x="14505708" y="2057401"/>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13" name="Text Placeholder 4">
            <a:extLst>
              <a:ext uri="{FF2B5EF4-FFF2-40B4-BE49-F238E27FC236}">
                <a16:creationId xmlns:a16="http://schemas.microsoft.com/office/drawing/2014/main" id="{A4E63913-CD8D-1D47-AA25-F158D18FA50A}"/>
              </a:ext>
            </a:extLst>
          </p:cNvPr>
          <p:cNvSpPr>
            <a:spLocks noGrp="1"/>
          </p:cNvSpPr>
          <p:nvPr>
            <p:ph type="body" sz="quarter" idx="16" hasCustomPrompt="1"/>
          </p:nvPr>
        </p:nvSpPr>
        <p:spPr>
          <a:xfrm>
            <a:off x="14505705"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4" name="Text Placeholder 4">
            <a:extLst>
              <a:ext uri="{FF2B5EF4-FFF2-40B4-BE49-F238E27FC236}">
                <a16:creationId xmlns:a16="http://schemas.microsoft.com/office/drawing/2014/main" id="{B273DC67-CCD4-7E47-8EBF-AD16D414F8F8}"/>
              </a:ext>
            </a:extLst>
          </p:cNvPr>
          <p:cNvSpPr>
            <a:spLocks noGrp="1"/>
          </p:cNvSpPr>
          <p:nvPr>
            <p:ph type="body" sz="quarter" idx="17" hasCustomPrompt="1"/>
          </p:nvPr>
        </p:nvSpPr>
        <p:spPr>
          <a:xfrm>
            <a:off x="14505704"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5" name="Rectangle 14">
            <a:extLst>
              <a:ext uri="{FF2B5EF4-FFF2-40B4-BE49-F238E27FC236}">
                <a16:creationId xmlns:a16="http://schemas.microsoft.com/office/drawing/2014/main" id="{0AC1CEF8-6A2F-C04F-97F5-B0D33C4B82FA}"/>
              </a:ext>
            </a:extLst>
          </p:cNvPr>
          <p:cNvSpPr/>
          <p:nvPr userDrawn="1"/>
        </p:nvSpPr>
        <p:spPr>
          <a:xfrm>
            <a:off x="14505708" y="4468092"/>
            <a:ext cx="4572000" cy="2412000"/>
          </a:xfrm>
          <a:prstGeom prst="rect">
            <a:avLst/>
          </a:prstGeom>
          <a:solidFill>
            <a:schemeClr val="bg1"/>
          </a:solidFill>
        </p:spPr>
        <p:txBody>
          <a:bodyPr wrap="square" lIns="0" tIns="0" rIns="0" bIns="0" rtlCol="0" anchor="ctr"/>
          <a:lstStyle/>
          <a:p>
            <a:pPr algn="l"/>
            <a:endParaRPr lang="en-LV"/>
          </a:p>
        </p:txBody>
      </p:sp>
      <p:sp>
        <p:nvSpPr>
          <p:cNvPr id="16" name="Text Placeholder 4">
            <a:extLst>
              <a:ext uri="{FF2B5EF4-FFF2-40B4-BE49-F238E27FC236}">
                <a16:creationId xmlns:a16="http://schemas.microsoft.com/office/drawing/2014/main" id="{0032F529-A11F-C843-ABBC-0D8CC292A682}"/>
              </a:ext>
            </a:extLst>
          </p:cNvPr>
          <p:cNvSpPr>
            <a:spLocks noGrp="1"/>
          </p:cNvSpPr>
          <p:nvPr>
            <p:ph type="body" sz="quarter" idx="18" hasCustomPrompt="1"/>
          </p:nvPr>
        </p:nvSpPr>
        <p:spPr>
          <a:xfrm>
            <a:off x="14505705"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17" name="Text Placeholder 4">
            <a:extLst>
              <a:ext uri="{FF2B5EF4-FFF2-40B4-BE49-F238E27FC236}">
                <a16:creationId xmlns:a16="http://schemas.microsoft.com/office/drawing/2014/main" id="{8031C267-5C3D-ED46-8EEA-13CA40E68498}"/>
              </a:ext>
            </a:extLst>
          </p:cNvPr>
          <p:cNvSpPr>
            <a:spLocks noGrp="1"/>
          </p:cNvSpPr>
          <p:nvPr>
            <p:ph type="body" sz="quarter" idx="19" hasCustomPrompt="1"/>
          </p:nvPr>
        </p:nvSpPr>
        <p:spPr>
          <a:xfrm>
            <a:off x="14505704"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18" name="Rectangle 17">
            <a:extLst>
              <a:ext uri="{FF2B5EF4-FFF2-40B4-BE49-F238E27FC236}">
                <a16:creationId xmlns:a16="http://schemas.microsoft.com/office/drawing/2014/main" id="{5C9D32BB-9C39-BB4D-AFC3-F764DCF25928}"/>
              </a:ext>
            </a:extLst>
          </p:cNvPr>
          <p:cNvSpPr/>
          <p:nvPr userDrawn="1"/>
        </p:nvSpPr>
        <p:spPr>
          <a:xfrm>
            <a:off x="14505708" y="6858001"/>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19" name="Text Placeholder 4">
            <a:extLst>
              <a:ext uri="{FF2B5EF4-FFF2-40B4-BE49-F238E27FC236}">
                <a16:creationId xmlns:a16="http://schemas.microsoft.com/office/drawing/2014/main" id="{F179B2AF-A164-6F4F-B239-BF17DD41111C}"/>
              </a:ext>
            </a:extLst>
          </p:cNvPr>
          <p:cNvSpPr>
            <a:spLocks noGrp="1"/>
          </p:cNvSpPr>
          <p:nvPr>
            <p:ph type="body" sz="quarter" idx="20" hasCustomPrompt="1"/>
          </p:nvPr>
        </p:nvSpPr>
        <p:spPr>
          <a:xfrm>
            <a:off x="14505705"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20" name="Text Placeholder 4">
            <a:extLst>
              <a:ext uri="{FF2B5EF4-FFF2-40B4-BE49-F238E27FC236}">
                <a16:creationId xmlns:a16="http://schemas.microsoft.com/office/drawing/2014/main" id="{E1B7B2D4-6F4F-3D47-A7C7-2B1ED6318C3A}"/>
              </a:ext>
            </a:extLst>
          </p:cNvPr>
          <p:cNvSpPr>
            <a:spLocks noGrp="1"/>
          </p:cNvSpPr>
          <p:nvPr>
            <p:ph type="body" sz="quarter" idx="21" hasCustomPrompt="1"/>
          </p:nvPr>
        </p:nvSpPr>
        <p:spPr>
          <a:xfrm>
            <a:off x="14505704"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3"/>
          <a:stretch>
            <a:fillRect/>
          </a:stretch>
        </p:blipFill>
        <p:spPr>
          <a:xfrm>
            <a:off x="1260000" y="9900000"/>
            <a:ext cx="1763006" cy="454693"/>
          </a:xfrm>
          <a:prstGeom prst="rect">
            <a:avLst/>
          </a:prstGeom>
        </p:spPr>
      </p:pic>
      <p:pic>
        <p:nvPicPr>
          <p:cNvPr id="26" name="Picture 25">
            <a:hlinkClick r:id="rId4"/>
            <a:hlinkHover r:id="rId4"/>
            <a:extLst>
              <a:ext uri="{FF2B5EF4-FFF2-40B4-BE49-F238E27FC236}">
                <a16:creationId xmlns:a16="http://schemas.microsoft.com/office/drawing/2014/main" id="{E03AB8DC-9F70-D640-B2A3-FCCA6E5A38D7}"/>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28" name="Rectangle 27">
            <a:extLst>
              <a:ext uri="{FF2B5EF4-FFF2-40B4-BE49-F238E27FC236}">
                <a16:creationId xmlns:a16="http://schemas.microsoft.com/office/drawing/2014/main" id="{183BB921-4B4C-D74C-84F4-FD9CC84345CC}"/>
              </a:ext>
            </a:extLst>
          </p:cNvPr>
          <p:cNvSpPr/>
          <p:nvPr userDrawn="1"/>
        </p:nvSpPr>
        <p:spPr>
          <a:xfrm>
            <a:off x="9954490" y="2057401"/>
            <a:ext cx="4572000" cy="2412000"/>
          </a:xfrm>
          <a:prstGeom prst="rect">
            <a:avLst/>
          </a:prstGeom>
          <a:solidFill>
            <a:schemeClr val="bg1"/>
          </a:solidFill>
        </p:spPr>
        <p:txBody>
          <a:bodyPr wrap="square" lIns="0" tIns="0" rIns="0" bIns="0" rtlCol="0" anchor="ctr"/>
          <a:lstStyle/>
          <a:p>
            <a:pPr algn="l"/>
            <a:endParaRPr lang="en-LV"/>
          </a:p>
        </p:txBody>
      </p:sp>
      <p:sp>
        <p:nvSpPr>
          <p:cNvPr id="29" name="Text Placeholder 4">
            <a:extLst>
              <a:ext uri="{FF2B5EF4-FFF2-40B4-BE49-F238E27FC236}">
                <a16:creationId xmlns:a16="http://schemas.microsoft.com/office/drawing/2014/main" id="{E0768CB3-4E35-C747-B5F4-C4009332EBA2}"/>
              </a:ext>
            </a:extLst>
          </p:cNvPr>
          <p:cNvSpPr>
            <a:spLocks noGrp="1"/>
          </p:cNvSpPr>
          <p:nvPr>
            <p:ph type="body" sz="quarter" idx="22" hasCustomPrompt="1"/>
          </p:nvPr>
        </p:nvSpPr>
        <p:spPr>
          <a:xfrm>
            <a:off x="9954487" y="22495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0" name="Text Placeholder 4">
            <a:extLst>
              <a:ext uri="{FF2B5EF4-FFF2-40B4-BE49-F238E27FC236}">
                <a16:creationId xmlns:a16="http://schemas.microsoft.com/office/drawing/2014/main" id="{7917882D-13A7-5942-A716-A77CC1817A69}"/>
              </a:ext>
            </a:extLst>
          </p:cNvPr>
          <p:cNvSpPr>
            <a:spLocks noGrp="1"/>
          </p:cNvSpPr>
          <p:nvPr>
            <p:ph type="body" sz="quarter" idx="23" hasCustomPrompt="1"/>
          </p:nvPr>
        </p:nvSpPr>
        <p:spPr>
          <a:xfrm>
            <a:off x="9954486" y="37576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1" name="Rectangle 30">
            <a:extLst>
              <a:ext uri="{FF2B5EF4-FFF2-40B4-BE49-F238E27FC236}">
                <a16:creationId xmlns:a16="http://schemas.microsoft.com/office/drawing/2014/main" id="{EAFE1051-44E0-CB4E-8001-02C87E866423}"/>
              </a:ext>
            </a:extLst>
          </p:cNvPr>
          <p:cNvSpPr/>
          <p:nvPr userDrawn="1"/>
        </p:nvSpPr>
        <p:spPr>
          <a:xfrm>
            <a:off x="9954490" y="4468092"/>
            <a:ext cx="4572000" cy="2412000"/>
          </a:xfrm>
          <a:prstGeom prst="rect">
            <a:avLst/>
          </a:prstGeom>
          <a:solidFill>
            <a:srgbClr val="69F8F8">
              <a:alpha val="29804"/>
            </a:srgbClr>
          </a:solidFill>
        </p:spPr>
        <p:txBody>
          <a:bodyPr wrap="square" lIns="0" tIns="0" rIns="0" bIns="0" rtlCol="0" anchor="ctr"/>
          <a:lstStyle/>
          <a:p>
            <a:pPr algn="l"/>
            <a:endParaRPr lang="en-LV"/>
          </a:p>
        </p:txBody>
      </p:sp>
      <p:sp>
        <p:nvSpPr>
          <p:cNvPr id="32" name="Text Placeholder 4">
            <a:extLst>
              <a:ext uri="{FF2B5EF4-FFF2-40B4-BE49-F238E27FC236}">
                <a16:creationId xmlns:a16="http://schemas.microsoft.com/office/drawing/2014/main" id="{948D64D6-3C28-5143-A114-F575FA8464C2}"/>
              </a:ext>
            </a:extLst>
          </p:cNvPr>
          <p:cNvSpPr>
            <a:spLocks noGrp="1"/>
          </p:cNvSpPr>
          <p:nvPr>
            <p:ph type="body" sz="quarter" idx="24" hasCustomPrompt="1"/>
          </p:nvPr>
        </p:nvSpPr>
        <p:spPr>
          <a:xfrm>
            <a:off x="9954487" y="4660232"/>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3" name="Text Placeholder 4">
            <a:extLst>
              <a:ext uri="{FF2B5EF4-FFF2-40B4-BE49-F238E27FC236}">
                <a16:creationId xmlns:a16="http://schemas.microsoft.com/office/drawing/2014/main" id="{A7E82592-4554-CC42-BF90-FEA2F6395871}"/>
              </a:ext>
            </a:extLst>
          </p:cNvPr>
          <p:cNvSpPr>
            <a:spLocks noGrp="1"/>
          </p:cNvSpPr>
          <p:nvPr>
            <p:ph type="body" sz="quarter" idx="25" hasCustomPrompt="1"/>
          </p:nvPr>
        </p:nvSpPr>
        <p:spPr>
          <a:xfrm>
            <a:off x="9954486" y="6168338"/>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
        <p:nvSpPr>
          <p:cNvPr id="34" name="Rectangle 33">
            <a:extLst>
              <a:ext uri="{FF2B5EF4-FFF2-40B4-BE49-F238E27FC236}">
                <a16:creationId xmlns:a16="http://schemas.microsoft.com/office/drawing/2014/main" id="{BD8A50F4-A9BE-B54A-8A4C-BE446DCD0F8F}"/>
              </a:ext>
            </a:extLst>
          </p:cNvPr>
          <p:cNvSpPr/>
          <p:nvPr userDrawn="1"/>
        </p:nvSpPr>
        <p:spPr>
          <a:xfrm>
            <a:off x="9954490" y="6858001"/>
            <a:ext cx="4572000" cy="2412000"/>
          </a:xfrm>
          <a:prstGeom prst="rect">
            <a:avLst/>
          </a:prstGeom>
          <a:solidFill>
            <a:schemeClr val="bg1"/>
          </a:solidFill>
        </p:spPr>
        <p:txBody>
          <a:bodyPr wrap="square" lIns="0" tIns="0" rIns="0" bIns="0" rtlCol="0" anchor="ctr"/>
          <a:lstStyle/>
          <a:p>
            <a:pPr algn="l"/>
            <a:endParaRPr lang="en-LV"/>
          </a:p>
        </p:txBody>
      </p:sp>
      <p:sp>
        <p:nvSpPr>
          <p:cNvPr id="35" name="Text Placeholder 4">
            <a:extLst>
              <a:ext uri="{FF2B5EF4-FFF2-40B4-BE49-F238E27FC236}">
                <a16:creationId xmlns:a16="http://schemas.microsoft.com/office/drawing/2014/main" id="{8F02DC0D-8CFC-2647-9772-7E1A32E84C34}"/>
              </a:ext>
            </a:extLst>
          </p:cNvPr>
          <p:cNvSpPr>
            <a:spLocks noGrp="1"/>
          </p:cNvSpPr>
          <p:nvPr>
            <p:ph type="body" sz="quarter" idx="26" hasCustomPrompt="1"/>
          </p:nvPr>
        </p:nvSpPr>
        <p:spPr>
          <a:xfrm>
            <a:off x="9954487" y="7050141"/>
            <a:ext cx="4572003" cy="1508105"/>
          </a:xfrm>
        </p:spPr>
        <p:txBody>
          <a:bodyPr>
            <a:noAutofit/>
          </a:bodyPr>
          <a:lstStyle>
            <a:lvl1pPr marL="0" indent="0" algn="ctr">
              <a:buFontTx/>
              <a:buNone/>
              <a:defRPr sz="9700" b="0" i="0">
                <a:solidFill>
                  <a:srgbClr val="6E00A5"/>
                </a:solidFill>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0,0%</a:t>
            </a:r>
            <a:endParaRPr lang="en-LV" dirty="0"/>
          </a:p>
        </p:txBody>
      </p:sp>
      <p:sp>
        <p:nvSpPr>
          <p:cNvPr id="36" name="Text Placeholder 4">
            <a:extLst>
              <a:ext uri="{FF2B5EF4-FFF2-40B4-BE49-F238E27FC236}">
                <a16:creationId xmlns:a16="http://schemas.microsoft.com/office/drawing/2014/main" id="{1D70F626-5BF1-794E-BA5C-9001D6F181F0}"/>
              </a:ext>
            </a:extLst>
          </p:cNvPr>
          <p:cNvSpPr>
            <a:spLocks noGrp="1"/>
          </p:cNvSpPr>
          <p:nvPr>
            <p:ph type="body" sz="quarter" idx="27" hasCustomPrompt="1"/>
          </p:nvPr>
        </p:nvSpPr>
        <p:spPr>
          <a:xfrm>
            <a:off x="9954486" y="8558247"/>
            <a:ext cx="4572003" cy="675500"/>
          </a:xfrm>
        </p:spPr>
        <p:txBody>
          <a:bodyPr>
            <a:normAutofit/>
          </a:bodyPr>
          <a:lstStyle>
            <a:lvl1pPr marL="0" indent="0" algn="ctr">
              <a:buFontTx/>
              <a:buNone/>
              <a:defRPr sz="20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endParaRPr lang="en-LV" dirty="0"/>
          </a:p>
        </p:txBody>
      </p:sp>
    </p:spTree>
    <p:extLst>
      <p:ext uri="{BB962C8B-B14F-4D97-AF65-F5344CB8AC3E}">
        <p14:creationId xmlns:p14="http://schemas.microsoft.com/office/powerpoint/2010/main" val="147189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7">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1F460393-D1B2-BE49-8EC3-3D6679E9D30A}"/>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6E00A5"/>
          </a:solidFill>
        </p:spPr>
        <p:txBody>
          <a:bodyPr wrap="square" lIns="0" tIns="0" rIns="0" bIns="0" rtlCol="0"/>
          <a:lstStyle/>
          <a:p>
            <a:endParaRPr/>
          </a:p>
        </p:txBody>
      </p:sp>
      <p:sp>
        <p:nvSpPr>
          <p:cNvPr id="2" name="Title 1"/>
          <p:cNvSpPr>
            <a:spLocks noGrp="1"/>
          </p:cNvSpPr>
          <p:nvPr>
            <p:ph type="ctrTitle" hasCustomPrompt="1"/>
          </p:nvPr>
        </p:nvSpPr>
        <p:spPr>
          <a:xfrm>
            <a:off x="1187999" y="3445200"/>
            <a:ext cx="7810527" cy="2340818"/>
          </a:xfrm>
        </p:spPr>
        <p:txBody>
          <a:bodyPr anchor="t" anchorCtr="0">
            <a:noAutofit/>
          </a:bodyPr>
          <a:lstStyle>
            <a:lvl1pPr algn="l">
              <a:defRPr sz="8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pic>
        <p:nvPicPr>
          <p:cNvPr id="27" name="Picture 26">
            <a:extLst>
              <a:ext uri="{FF2B5EF4-FFF2-40B4-BE49-F238E27FC236}">
                <a16:creationId xmlns:a16="http://schemas.microsoft.com/office/drawing/2014/main" id="{8C104F9E-137B-4241-A1A8-1E84FC2EB154}"/>
              </a:ext>
            </a:extLst>
          </p:cNvPr>
          <p:cNvPicPr>
            <a:picLocks noChangeAspect="1"/>
          </p:cNvPicPr>
          <p:nvPr userDrawn="1"/>
        </p:nvPicPr>
        <p:blipFill>
          <a:blip r:embed="rId2"/>
          <a:stretch>
            <a:fillRect/>
          </a:stretch>
        </p:blipFill>
        <p:spPr>
          <a:xfrm>
            <a:off x="1260000" y="9900000"/>
            <a:ext cx="1761811" cy="453600"/>
          </a:xfrm>
          <a:prstGeom prst="rect">
            <a:avLst/>
          </a:prstGeom>
          <a:noFill/>
        </p:spPr>
      </p:pic>
      <p:pic>
        <p:nvPicPr>
          <p:cNvPr id="37" name="object 4">
            <a:extLst>
              <a:ext uri="{FF2B5EF4-FFF2-40B4-BE49-F238E27FC236}">
                <a16:creationId xmlns:a16="http://schemas.microsoft.com/office/drawing/2014/main" id="{B13D473B-D2B4-234C-993D-1A6A406A01A6}"/>
              </a:ext>
            </a:extLst>
          </p:cNvPr>
          <p:cNvPicPr/>
          <p:nvPr userDrawn="1"/>
        </p:nvPicPr>
        <p:blipFill>
          <a:blip r:embed="rId3" cstate="print"/>
          <a:stretch>
            <a:fillRect/>
          </a:stretch>
        </p:blipFill>
        <p:spPr>
          <a:xfrm>
            <a:off x="8456391" y="0"/>
            <a:ext cx="11647708" cy="11308556"/>
          </a:xfrm>
          <a:prstGeom prst="rect">
            <a:avLst/>
          </a:prstGeom>
        </p:spPr>
      </p:pic>
    </p:spTree>
    <p:extLst>
      <p:ext uri="{BB962C8B-B14F-4D97-AF65-F5344CB8AC3E}">
        <p14:creationId xmlns:p14="http://schemas.microsoft.com/office/powerpoint/2010/main" val="387901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8">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88DB7FDD-93D4-EA4C-8651-8AF3F255CF6D}"/>
              </a:ext>
            </a:extLst>
          </p:cNvPr>
          <p:cNvSpPr/>
          <p:nvPr userDrawn="1"/>
        </p:nvSpPr>
        <p:spPr>
          <a:xfrm>
            <a:off x="0" y="2223"/>
            <a:ext cx="20225288"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dirty="0"/>
          </a:p>
        </p:txBody>
      </p:sp>
      <p:sp>
        <p:nvSpPr>
          <p:cNvPr id="2" name="Title 1"/>
          <p:cNvSpPr>
            <a:spLocks noGrp="1"/>
          </p:cNvSpPr>
          <p:nvPr>
            <p:ph type="ctrTitle" hasCustomPrompt="1"/>
          </p:nvPr>
        </p:nvSpPr>
        <p:spPr>
          <a:xfrm>
            <a:off x="1187999" y="1296000"/>
            <a:ext cx="11322656" cy="1426418"/>
          </a:xfrm>
        </p:spPr>
        <p:txBody>
          <a:bodyPr anchor="t" anchorCtr="0">
            <a:noAutofit/>
          </a:bodyPr>
          <a:lstStyle>
            <a:lvl1pPr algn="l">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sp>
        <p:nvSpPr>
          <p:cNvPr id="10" name="Text Placeholder 4">
            <a:extLst>
              <a:ext uri="{FF2B5EF4-FFF2-40B4-BE49-F238E27FC236}">
                <a16:creationId xmlns:a16="http://schemas.microsoft.com/office/drawing/2014/main" id="{8BA627B9-9174-6141-B597-473073BAA25B}"/>
              </a:ext>
            </a:extLst>
          </p:cNvPr>
          <p:cNvSpPr>
            <a:spLocks noGrp="1"/>
          </p:cNvSpPr>
          <p:nvPr>
            <p:ph type="body" sz="quarter" idx="14" hasCustomPrompt="1"/>
          </p:nvPr>
        </p:nvSpPr>
        <p:spPr>
          <a:xfrm>
            <a:off x="1188000" y="3085200"/>
            <a:ext cx="7584042" cy="5102836"/>
          </a:xfrm>
        </p:spPr>
        <p:txBody>
          <a:bodyPr/>
          <a:lstStyle>
            <a:lvl1pPr marL="0" marR="0" indent="0" algn="l" defTabSz="1507937" rtl="0" eaLnBrk="1" fontAlgn="auto" latinLnBrk="0" hangingPunct="1">
              <a:lnSpc>
                <a:spcPct val="150000"/>
              </a:lnSpc>
              <a:spcBef>
                <a:spcPts val="1649"/>
              </a:spcBef>
              <a:spcAft>
                <a:spcPts val="0"/>
              </a:spcAft>
              <a:buClrTx/>
              <a:buSzTx/>
              <a:buFontTx/>
              <a:buNone/>
              <a:tabLst/>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First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Second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Third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Fourth subheading</a:t>
            </a:r>
          </a:p>
          <a:p>
            <a:pPr marL="0" marR="0" lvl="0" indent="0" algn="l" defTabSz="1507937" rtl="0" eaLnBrk="1" fontAlgn="auto" latinLnBrk="0" hangingPunct="1">
              <a:lnSpc>
                <a:spcPct val="150000"/>
              </a:lnSpc>
              <a:spcBef>
                <a:spcPts val="1649"/>
              </a:spcBef>
              <a:spcAft>
                <a:spcPts val="0"/>
              </a:spcAft>
              <a:buClrTx/>
              <a:buSzTx/>
              <a:buFontTx/>
              <a:buNone/>
              <a:tabLst/>
              <a:defRPr/>
            </a:pPr>
            <a:r>
              <a:rPr lang="en-GB" dirty="0"/>
              <a:t>Fifth subheading</a:t>
            </a:r>
          </a:p>
          <a:p>
            <a:pPr lvl="0"/>
            <a:endParaRPr lang="en-GB" dirty="0"/>
          </a:p>
          <a:p>
            <a:pPr lvl="0"/>
            <a:endParaRPr lang="en-LV" dirty="0"/>
          </a:p>
        </p:txBody>
      </p:sp>
      <p:pic>
        <p:nvPicPr>
          <p:cNvPr id="24" name="Picture 23">
            <a:extLst>
              <a:ext uri="{FF2B5EF4-FFF2-40B4-BE49-F238E27FC236}">
                <a16:creationId xmlns:a16="http://schemas.microsoft.com/office/drawing/2014/main" id="{6B6F2A0B-6B34-CB4F-B99E-8D7E3C182609}"/>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6" name="Picture 25">
            <a:hlinkClick r:id="rId3"/>
            <a:hlinkHover r:id="rId3"/>
            <a:extLst>
              <a:ext uri="{FF2B5EF4-FFF2-40B4-BE49-F238E27FC236}">
                <a16:creationId xmlns:a16="http://schemas.microsoft.com/office/drawing/2014/main" id="{E03AB8DC-9F70-D640-B2A3-FCCA6E5A38D7}"/>
              </a:ext>
            </a:extLst>
          </p:cNvPr>
          <p:cNvPicPr>
            <a:picLocks noChangeAspect="1"/>
          </p:cNvPicPr>
          <p:nvPr userDrawn="1"/>
        </p:nvPicPr>
        <p:blipFill>
          <a:blip r:embed="rId4"/>
          <a:stretch>
            <a:fillRect/>
          </a:stretch>
        </p:blipFill>
        <p:spPr>
          <a:xfrm>
            <a:off x="17712000" y="10188000"/>
            <a:ext cx="1644008" cy="180000"/>
          </a:xfrm>
          <a:prstGeom prst="rect">
            <a:avLst/>
          </a:prstGeom>
        </p:spPr>
      </p:pic>
      <p:pic>
        <p:nvPicPr>
          <p:cNvPr id="27" name="object 4">
            <a:extLst>
              <a:ext uri="{FF2B5EF4-FFF2-40B4-BE49-F238E27FC236}">
                <a16:creationId xmlns:a16="http://schemas.microsoft.com/office/drawing/2014/main" id="{2084C84E-2B11-9E43-B122-5DDE3DA3CBA0}"/>
              </a:ext>
            </a:extLst>
          </p:cNvPr>
          <p:cNvPicPr/>
          <p:nvPr userDrawn="1"/>
        </p:nvPicPr>
        <p:blipFill>
          <a:blip r:embed="rId5" cstate="print"/>
          <a:stretch>
            <a:fillRect/>
          </a:stretch>
        </p:blipFill>
        <p:spPr>
          <a:xfrm>
            <a:off x="8343494" y="1404763"/>
            <a:ext cx="11130373" cy="9903792"/>
          </a:xfrm>
          <a:prstGeom prst="rect">
            <a:avLst/>
          </a:prstGeom>
        </p:spPr>
      </p:pic>
    </p:spTree>
    <p:extLst>
      <p:ext uri="{BB962C8B-B14F-4D97-AF65-F5344CB8AC3E}">
        <p14:creationId xmlns:p14="http://schemas.microsoft.com/office/powerpoint/2010/main" val="3792025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0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E32B55F-8E91-6846-A43E-A3D98D8E97BE}"/>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CFF00"/>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1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279789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9">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1F460393-D1B2-BE49-8EC3-3D6679E9D30A}"/>
              </a:ext>
            </a:extLst>
          </p:cNvPr>
          <p:cNvSpPr/>
          <p:nvPr userDrawn="1"/>
        </p:nvSpPr>
        <p:spPr>
          <a:xfrm>
            <a:off x="0" y="2223"/>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7999" y="3445200"/>
            <a:ext cx="7810527" cy="2340818"/>
          </a:xfrm>
        </p:spPr>
        <p:txBody>
          <a:bodyPr anchor="t" anchorCtr="0">
            <a:noAutofit/>
          </a:bodyPr>
          <a:lstStyle>
            <a:lvl1pPr algn="l">
              <a:defRPr sz="8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Sadaļas</a:t>
            </a:r>
            <a:r>
              <a:rPr lang="en-GB" dirty="0"/>
              <a:t> </a:t>
            </a:r>
            <a:r>
              <a:rPr lang="en-GB" dirty="0" err="1"/>
              <a:t>nosaukums</a:t>
            </a:r>
            <a:endParaRPr lang="en-US" dirty="0"/>
          </a:p>
        </p:txBody>
      </p:sp>
      <p:pic>
        <p:nvPicPr>
          <p:cNvPr id="37" name="object 4">
            <a:extLst>
              <a:ext uri="{FF2B5EF4-FFF2-40B4-BE49-F238E27FC236}">
                <a16:creationId xmlns:a16="http://schemas.microsoft.com/office/drawing/2014/main" id="{B13D473B-D2B4-234C-993D-1A6A406A01A6}"/>
              </a:ext>
            </a:extLst>
          </p:cNvPr>
          <p:cNvPicPr/>
          <p:nvPr userDrawn="1"/>
        </p:nvPicPr>
        <p:blipFill>
          <a:blip r:embed="rId2" cstate="print"/>
          <a:stretch>
            <a:fillRect/>
          </a:stretch>
        </p:blipFill>
        <p:spPr>
          <a:xfrm>
            <a:off x="8456391" y="0"/>
            <a:ext cx="11647708" cy="11308556"/>
          </a:xfrm>
          <a:prstGeom prst="rect">
            <a:avLst/>
          </a:prstGeom>
        </p:spPr>
      </p:pic>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3"/>
          <a:stretch>
            <a:fillRect/>
          </a:stretch>
        </p:blipFill>
        <p:spPr>
          <a:xfrm>
            <a:off x="1260000" y="9900000"/>
            <a:ext cx="1763006" cy="454693"/>
          </a:xfrm>
          <a:prstGeom prst="rect">
            <a:avLst/>
          </a:prstGeom>
        </p:spPr>
      </p:pic>
    </p:spTree>
    <p:extLst>
      <p:ext uri="{BB962C8B-B14F-4D97-AF65-F5344CB8AC3E}">
        <p14:creationId xmlns:p14="http://schemas.microsoft.com/office/powerpoint/2010/main" val="1052527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0">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0" name="object 5">
            <a:extLst>
              <a:ext uri="{FF2B5EF4-FFF2-40B4-BE49-F238E27FC236}">
                <a16:creationId xmlns:a16="http://schemas.microsoft.com/office/drawing/2014/main" id="{B9289AF8-A412-C74B-8F58-7713AD430EB9}"/>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6E00A5"/>
          </a:solidFill>
        </p:spPr>
        <p:txBody>
          <a:bodyPr wrap="square" lIns="0" tIns="0" rIns="0" bIns="0" rtlCol="0"/>
          <a:lstStyle/>
          <a:p>
            <a:endParaRPr/>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Tree>
    <p:extLst>
      <p:ext uri="{BB962C8B-B14F-4D97-AF65-F5344CB8AC3E}">
        <p14:creationId xmlns:p14="http://schemas.microsoft.com/office/powerpoint/2010/main" val="2535568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
        <p:nvSpPr>
          <p:cNvPr id="11" name="object 5">
            <a:extLst>
              <a:ext uri="{FF2B5EF4-FFF2-40B4-BE49-F238E27FC236}">
                <a16:creationId xmlns:a16="http://schemas.microsoft.com/office/drawing/2014/main" id="{FC71D8B4-B3EF-AB47-ABBB-6359E3B3870B}"/>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DCFF00"/>
          </a:solidFill>
        </p:spPr>
        <p:txBody>
          <a:bodyPr wrap="square" lIns="0" tIns="0" rIns="0" bIns="0" rtlCol="0"/>
          <a:lstStyle/>
          <a:p>
            <a:endParaRPr/>
          </a:p>
        </p:txBody>
      </p:sp>
    </p:spTree>
    <p:extLst>
      <p:ext uri="{BB962C8B-B14F-4D97-AF65-F5344CB8AC3E}">
        <p14:creationId xmlns:p14="http://schemas.microsoft.com/office/powerpoint/2010/main" val="370947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7999" y="3690000"/>
            <a:ext cx="6854564" cy="856636"/>
          </a:xfrm>
        </p:spPr>
        <p:txBody>
          <a:bodyPr anchor="t" anchorCtr="0">
            <a:no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Linda </a:t>
            </a:r>
            <a:r>
              <a:rPr lang="en-GB" dirty="0" err="1"/>
              <a:t>Rirdance</a:t>
            </a:r>
            <a:endParaRPr lang="en-US" dirty="0"/>
          </a:p>
        </p:txBody>
      </p:sp>
      <p:pic>
        <p:nvPicPr>
          <p:cNvPr id="6" name="Picture 5">
            <a:extLst>
              <a:ext uri="{FF2B5EF4-FFF2-40B4-BE49-F238E27FC236}">
                <a16:creationId xmlns:a16="http://schemas.microsoft.com/office/drawing/2014/main" id="{7CE4DED7-B9AD-2244-87DC-A5C140E4383B}"/>
              </a:ext>
            </a:extLst>
          </p:cNvPr>
          <p:cNvPicPr>
            <a:picLocks noChangeAspect="1"/>
          </p:cNvPicPr>
          <p:nvPr userDrawn="1"/>
        </p:nvPicPr>
        <p:blipFill>
          <a:blip r:embed="rId2"/>
          <a:stretch>
            <a:fillRect/>
          </a:stretch>
        </p:blipFill>
        <p:spPr>
          <a:xfrm>
            <a:off x="1260000" y="9900000"/>
            <a:ext cx="1763006" cy="454693"/>
          </a:xfrm>
          <a:prstGeom prst="rect">
            <a:avLst/>
          </a:prstGeom>
        </p:spPr>
      </p:pic>
      <p:sp>
        <p:nvSpPr>
          <p:cNvPr id="8" name="Text Placeholder 4">
            <a:extLst>
              <a:ext uri="{FF2B5EF4-FFF2-40B4-BE49-F238E27FC236}">
                <a16:creationId xmlns:a16="http://schemas.microsoft.com/office/drawing/2014/main" id="{6FC82C19-A601-454B-BD4D-AF3EB2A5B544}"/>
              </a:ext>
            </a:extLst>
          </p:cNvPr>
          <p:cNvSpPr>
            <a:spLocks noGrp="1"/>
          </p:cNvSpPr>
          <p:nvPr>
            <p:ph type="body" sz="quarter" idx="15" hasCustomPrompt="1"/>
          </p:nvPr>
        </p:nvSpPr>
        <p:spPr>
          <a:xfrm>
            <a:off x="1188000" y="5040001"/>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Valdes </a:t>
            </a:r>
            <a:r>
              <a:rPr lang="en-GB" dirty="0" err="1"/>
              <a:t>locekle</a:t>
            </a:r>
            <a:endParaRPr lang="en-LV" dirty="0"/>
          </a:p>
        </p:txBody>
      </p:sp>
      <p:sp>
        <p:nvSpPr>
          <p:cNvPr id="16" name="Text Placeholder 4">
            <a:extLst>
              <a:ext uri="{FF2B5EF4-FFF2-40B4-BE49-F238E27FC236}">
                <a16:creationId xmlns:a16="http://schemas.microsoft.com/office/drawing/2014/main" id="{072D608F-E50D-9B46-BE97-7AB7C4048B70}"/>
              </a:ext>
            </a:extLst>
          </p:cNvPr>
          <p:cNvSpPr>
            <a:spLocks noGrp="1"/>
          </p:cNvSpPr>
          <p:nvPr>
            <p:ph type="body" sz="quarter" idx="18" hasCustomPrompt="1"/>
          </p:nvPr>
        </p:nvSpPr>
        <p:spPr>
          <a:xfrm>
            <a:off x="1188000" y="6245347"/>
            <a:ext cx="6854564" cy="454694"/>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+371 27835050</a:t>
            </a:r>
          </a:p>
        </p:txBody>
      </p:sp>
      <p:sp>
        <p:nvSpPr>
          <p:cNvPr id="18" name="Text Placeholder 4">
            <a:extLst>
              <a:ext uri="{FF2B5EF4-FFF2-40B4-BE49-F238E27FC236}">
                <a16:creationId xmlns:a16="http://schemas.microsoft.com/office/drawing/2014/main" id="{DC304D8F-E428-0444-AC78-DD6C791C1E8D}"/>
              </a:ext>
            </a:extLst>
          </p:cNvPr>
          <p:cNvSpPr>
            <a:spLocks noGrp="1"/>
          </p:cNvSpPr>
          <p:nvPr>
            <p:ph type="body" sz="quarter" idx="20" hasCustomPrompt="1"/>
          </p:nvPr>
        </p:nvSpPr>
        <p:spPr>
          <a:xfrm>
            <a:off x="1187999"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linda.rirdance@cleanr.lv</a:t>
            </a:r>
            <a:endParaRPr lang="en-LV" dirty="0"/>
          </a:p>
        </p:txBody>
      </p:sp>
      <p:sp>
        <p:nvSpPr>
          <p:cNvPr id="19" name="Text Placeholder 4">
            <a:extLst>
              <a:ext uri="{FF2B5EF4-FFF2-40B4-BE49-F238E27FC236}">
                <a16:creationId xmlns:a16="http://schemas.microsoft.com/office/drawing/2014/main" id="{983BABA2-5C8E-6C46-9707-F74FD3666BD3}"/>
              </a:ext>
            </a:extLst>
          </p:cNvPr>
          <p:cNvSpPr>
            <a:spLocks noGrp="1"/>
          </p:cNvSpPr>
          <p:nvPr>
            <p:ph type="body" sz="quarter" idx="21" hasCustomPrompt="1"/>
          </p:nvPr>
        </p:nvSpPr>
        <p:spPr>
          <a:xfrm>
            <a:off x="10706070" y="6245347"/>
            <a:ext cx="7810529"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Vietalvas</a:t>
            </a:r>
            <a:r>
              <a:rPr lang="en-GB" dirty="0"/>
              <a:t> </a:t>
            </a:r>
            <a:r>
              <a:rPr lang="en-GB" dirty="0" err="1"/>
              <a:t>iela</a:t>
            </a:r>
            <a:r>
              <a:rPr lang="en-GB" dirty="0"/>
              <a:t> 5  |  </a:t>
            </a:r>
            <a:r>
              <a:rPr lang="en-GB" dirty="0" err="1"/>
              <a:t>Rīga</a:t>
            </a:r>
            <a:r>
              <a:rPr lang="en-GB" dirty="0"/>
              <a:t>  | LV-1009</a:t>
            </a:r>
          </a:p>
        </p:txBody>
      </p:sp>
      <p:sp>
        <p:nvSpPr>
          <p:cNvPr id="20" name="Text Placeholder 4">
            <a:extLst>
              <a:ext uri="{FF2B5EF4-FFF2-40B4-BE49-F238E27FC236}">
                <a16:creationId xmlns:a16="http://schemas.microsoft.com/office/drawing/2014/main" id="{AB5448D7-2648-AA4D-857C-B93BD5D39730}"/>
              </a:ext>
            </a:extLst>
          </p:cNvPr>
          <p:cNvSpPr>
            <a:spLocks noGrp="1"/>
          </p:cNvSpPr>
          <p:nvPr>
            <p:ph type="body" sz="quarter" idx="22" hasCustomPrompt="1"/>
          </p:nvPr>
        </p:nvSpPr>
        <p:spPr>
          <a:xfrm>
            <a:off x="10706070" y="6889582"/>
            <a:ext cx="6854564" cy="363273"/>
          </a:xfrm>
        </p:spPr>
        <p:txBody>
          <a:bodyPr wrap="square" lIns="72000" anchor="t">
            <a:noAutofit/>
          </a:bodyPr>
          <a:lstStyle>
            <a:lvl1pPr marL="0" indent="0">
              <a:lnSpc>
                <a:spcPts val="3060"/>
              </a:lnSpc>
              <a:buSzPct val="70000"/>
              <a:buFontTx/>
              <a:buNone/>
              <a:defRPr sz="3300" b="0" i="0" spc="0">
                <a:effectLst/>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err="1"/>
              <a:t>www.cleanr.lv</a:t>
            </a:r>
            <a:endParaRPr lang="en-LV" dirty="0"/>
          </a:p>
        </p:txBody>
      </p:sp>
      <p:sp>
        <p:nvSpPr>
          <p:cNvPr id="11" name="object 5">
            <a:extLst>
              <a:ext uri="{FF2B5EF4-FFF2-40B4-BE49-F238E27FC236}">
                <a16:creationId xmlns:a16="http://schemas.microsoft.com/office/drawing/2014/main" id="{2842FA04-ABB9-AF47-BFAA-DE8B9DE45C64}"/>
              </a:ext>
            </a:extLst>
          </p:cNvPr>
          <p:cNvSpPr/>
          <p:nvPr userDrawn="1"/>
        </p:nvSpPr>
        <p:spPr>
          <a:xfrm>
            <a:off x="11420132" y="2710"/>
            <a:ext cx="8684260" cy="5635625"/>
          </a:xfrm>
          <a:custGeom>
            <a:avLst/>
            <a:gdLst/>
            <a:ahLst/>
            <a:cxnLst/>
            <a:rect l="l" t="t" r="r" b="b"/>
            <a:pathLst>
              <a:path w="8684260" h="5635625">
                <a:moveTo>
                  <a:pt x="8683955" y="3318116"/>
                </a:moveTo>
                <a:lnTo>
                  <a:pt x="4009847" y="1465503"/>
                </a:lnTo>
                <a:lnTo>
                  <a:pt x="6964807" y="0"/>
                </a:lnTo>
                <a:lnTo>
                  <a:pt x="2115870" y="0"/>
                </a:lnTo>
                <a:lnTo>
                  <a:pt x="0" y="1049350"/>
                </a:lnTo>
                <a:lnTo>
                  <a:pt x="957224" y="2979432"/>
                </a:lnTo>
                <a:lnTo>
                  <a:pt x="3524173" y="1706372"/>
                </a:lnTo>
                <a:lnTo>
                  <a:pt x="2878785" y="3334664"/>
                </a:lnTo>
                <a:lnTo>
                  <a:pt x="8683955" y="5635599"/>
                </a:lnTo>
                <a:lnTo>
                  <a:pt x="8683955" y="3318116"/>
                </a:lnTo>
                <a:close/>
              </a:path>
            </a:pathLst>
          </a:custGeom>
          <a:solidFill>
            <a:srgbClr val="BDB1ED"/>
          </a:solidFill>
        </p:spPr>
        <p:txBody>
          <a:bodyPr wrap="square" lIns="0" tIns="0" rIns="0" bIns="0" rtlCol="0"/>
          <a:lstStyle/>
          <a:p>
            <a:endParaRPr/>
          </a:p>
        </p:txBody>
      </p:sp>
    </p:spTree>
    <p:extLst>
      <p:ext uri="{BB962C8B-B14F-4D97-AF65-F5344CB8AC3E}">
        <p14:creationId xmlns:p14="http://schemas.microsoft.com/office/powerpoint/2010/main" val="254106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03">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B02527D2-0E9E-1F47-B9C5-9E3A28C1F303}"/>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1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308790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04">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3348000"/>
            <a:ext cx="15079266" cy="1593120"/>
          </a:xfrm>
        </p:spPr>
        <p:txBody>
          <a:bodyPr anchor="t" anchorCtr="0">
            <a:normAutofit/>
          </a:bodyPr>
          <a:lstStyle>
            <a:lvl1pPr algn="l">
              <a:defRPr sz="8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Prezentācijas</a:t>
            </a:r>
            <a:r>
              <a:rPr lang="en-GB" dirty="0"/>
              <a:t> </a:t>
            </a:r>
            <a:r>
              <a:rPr lang="en-GB" dirty="0" err="1"/>
              <a:t>nosaukums</a:t>
            </a:r>
            <a:endParaRPr lang="en-US" dirty="0"/>
          </a:p>
        </p:txBody>
      </p:sp>
      <p:sp>
        <p:nvSpPr>
          <p:cNvPr id="3" name="Subtitle 2"/>
          <p:cNvSpPr>
            <a:spLocks noGrp="1"/>
          </p:cNvSpPr>
          <p:nvPr>
            <p:ph type="subTitle" idx="1" hasCustomPrompt="1"/>
          </p:nvPr>
        </p:nvSpPr>
        <p:spPr>
          <a:xfrm>
            <a:off x="1188000" y="5148000"/>
            <a:ext cx="15079266" cy="1593120"/>
          </a:xfrm>
        </p:spPr>
        <p:txBody>
          <a:bodyPr>
            <a:normAutofit/>
          </a:bodyPr>
          <a:lstStyle>
            <a:lvl1pPr marL="0" indent="0" algn="l">
              <a:buNone/>
              <a:defRPr sz="44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GB" dirty="0" err="1"/>
              <a:t>Prezentācijas</a:t>
            </a:r>
            <a:r>
              <a:rPr lang="en-GB" dirty="0"/>
              <a:t> </a:t>
            </a:r>
            <a:r>
              <a:rPr lang="en-GB" dirty="0" err="1"/>
              <a:t>paskaidrojošais</a:t>
            </a:r>
            <a:r>
              <a:rPr lang="en-GB" dirty="0"/>
              <a:t> </a:t>
            </a:r>
            <a:r>
              <a:rPr lang="en-GB" dirty="0" err="1"/>
              <a:t>nosaukums</a:t>
            </a:r>
            <a:endParaRPr lang="en-US" dirty="0"/>
          </a:p>
        </p:txBody>
      </p:sp>
      <p:sp>
        <p:nvSpPr>
          <p:cNvPr id="19" name="Text Placeholder 18">
            <a:extLst>
              <a:ext uri="{FF2B5EF4-FFF2-40B4-BE49-F238E27FC236}">
                <a16:creationId xmlns:a16="http://schemas.microsoft.com/office/drawing/2014/main" id="{1066C775-49A6-E04A-8965-19005E0E5739}"/>
              </a:ext>
            </a:extLst>
          </p:cNvPr>
          <p:cNvSpPr>
            <a:spLocks noGrp="1"/>
          </p:cNvSpPr>
          <p:nvPr>
            <p:ph type="body" sz="quarter" idx="13" hasCustomPrompt="1"/>
          </p:nvPr>
        </p:nvSpPr>
        <p:spPr>
          <a:xfrm>
            <a:off x="1187450" y="9900000"/>
            <a:ext cx="5472113" cy="602203"/>
          </a:xfrm>
        </p:spPr>
        <p:txBody>
          <a:bodyPr>
            <a:normAutofit/>
          </a:bodyPr>
          <a:lstStyle>
            <a:lvl1pPr marL="0" indent="0">
              <a:buFontTx/>
              <a:buNone/>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buFontTx/>
              <a:buNone/>
              <a:defRPr/>
            </a:lvl2pPr>
            <a:lvl3pPr marL="1507937" indent="0">
              <a:buFontTx/>
              <a:buNone/>
              <a:defRPr/>
            </a:lvl3pPr>
            <a:lvl4pPr marL="2261906" indent="0">
              <a:buFontTx/>
              <a:buNone/>
              <a:defRPr/>
            </a:lvl4pPr>
            <a:lvl5pPr marL="3015874" indent="0">
              <a:buFontTx/>
              <a:buNone/>
              <a:defRPr/>
            </a:lvl5pPr>
          </a:lstStyle>
          <a:p>
            <a:pPr lvl="0"/>
            <a:r>
              <a:rPr lang="en-GB" dirty="0" err="1"/>
              <a:t>Prezentācija</a:t>
            </a:r>
            <a:r>
              <a:rPr lang="en-GB" dirty="0"/>
              <a:t> </a:t>
            </a:r>
            <a:r>
              <a:rPr lang="en-GB" dirty="0" err="1"/>
              <a:t>sagatavota</a:t>
            </a:r>
            <a:r>
              <a:rPr lang="en-GB" dirty="0"/>
              <a:t>: 01/03/21</a:t>
            </a:r>
            <a:endParaRPr lang="en-LV" dirty="0"/>
          </a:p>
        </p:txBody>
      </p:sp>
      <p:pic>
        <p:nvPicPr>
          <p:cNvPr id="6" name="Picture 5">
            <a:extLst>
              <a:ext uri="{FF2B5EF4-FFF2-40B4-BE49-F238E27FC236}">
                <a16:creationId xmlns:a16="http://schemas.microsoft.com/office/drawing/2014/main" id="{8918B55A-7213-9E46-85BE-7346D024060A}"/>
              </a:ext>
            </a:extLst>
          </p:cNvPr>
          <p:cNvPicPr>
            <a:picLocks noChangeAspect="1"/>
          </p:cNvPicPr>
          <p:nvPr userDrawn="1"/>
        </p:nvPicPr>
        <p:blipFill>
          <a:blip r:embed="rId2"/>
          <a:stretch>
            <a:fillRect/>
          </a:stretch>
        </p:blipFill>
        <p:spPr>
          <a:xfrm>
            <a:off x="1260000" y="1440000"/>
            <a:ext cx="4885472" cy="1260000"/>
          </a:xfrm>
          <a:prstGeom prst="rect">
            <a:avLst/>
          </a:prstGeom>
        </p:spPr>
      </p:pic>
      <p:sp>
        <p:nvSpPr>
          <p:cNvPr id="7" name="object 5">
            <a:extLst>
              <a:ext uri="{FF2B5EF4-FFF2-40B4-BE49-F238E27FC236}">
                <a16:creationId xmlns:a16="http://schemas.microsoft.com/office/drawing/2014/main" id="{8DA0D402-A921-C144-B466-452130ADE5D9}"/>
              </a:ext>
            </a:extLst>
          </p:cNvPr>
          <p:cNvSpPr/>
          <p:nvPr userDrawn="1"/>
        </p:nvSpPr>
        <p:spPr>
          <a:xfrm>
            <a:off x="7608292" y="7716125"/>
            <a:ext cx="5116195" cy="3592829"/>
          </a:xfrm>
          <a:custGeom>
            <a:avLst/>
            <a:gdLst/>
            <a:ahLst/>
            <a:cxnLst/>
            <a:rect l="l" t="t" r="r" b="b"/>
            <a:pathLst>
              <a:path w="5116195" h="3592829">
                <a:moveTo>
                  <a:pt x="1523398" y="0"/>
                </a:moveTo>
                <a:lnTo>
                  <a:pt x="0" y="1523398"/>
                </a:lnTo>
                <a:lnTo>
                  <a:pt x="2069036" y="3592435"/>
                </a:lnTo>
                <a:lnTo>
                  <a:pt x="5115823" y="3592435"/>
                </a:lnTo>
                <a:lnTo>
                  <a:pt x="1523398" y="0"/>
                </a:lnTo>
                <a:close/>
              </a:path>
            </a:pathLst>
          </a:custGeom>
          <a:solidFill>
            <a:srgbClr val="6E00A5"/>
          </a:solidFill>
        </p:spPr>
        <p:txBody>
          <a:bodyPr wrap="square" lIns="0" tIns="0" rIns="0" bIns="0" rtlCol="0"/>
          <a:lstStyle/>
          <a:p>
            <a:endParaRPr/>
          </a:p>
        </p:txBody>
      </p:sp>
      <p:sp>
        <p:nvSpPr>
          <p:cNvPr id="8" name="object 6">
            <a:extLst>
              <a:ext uri="{FF2B5EF4-FFF2-40B4-BE49-F238E27FC236}">
                <a16:creationId xmlns:a16="http://schemas.microsoft.com/office/drawing/2014/main" id="{59C85A29-E36D-9042-B02E-15F0FCFCF85E}"/>
              </a:ext>
            </a:extLst>
          </p:cNvPr>
          <p:cNvSpPr/>
          <p:nvPr userDrawn="1"/>
        </p:nvSpPr>
        <p:spPr>
          <a:xfrm>
            <a:off x="12912674" y="5926892"/>
            <a:ext cx="7192009" cy="5382260"/>
          </a:xfrm>
          <a:custGeom>
            <a:avLst/>
            <a:gdLst/>
            <a:ahLst/>
            <a:cxnLst/>
            <a:rect l="l" t="t" r="r" b="b"/>
            <a:pathLst>
              <a:path w="7192009" h="5382259">
                <a:moveTo>
                  <a:pt x="7191413" y="0"/>
                </a:moveTo>
                <a:lnTo>
                  <a:pt x="0" y="2438971"/>
                </a:lnTo>
                <a:lnTo>
                  <a:pt x="691946" y="4479226"/>
                </a:lnTo>
                <a:lnTo>
                  <a:pt x="3758222" y="3439312"/>
                </a:lnTo>
                <a:lnTo>
                  <a:pt x="2902915" y="4754384"/>
                </a:lnTo>
                <a:lnTo>
                  <a:pt x="3867404" y="5381663"/>
                </a:lnTo>
                <a:lnTo>
                  <a:pt x="7191413" y="5381663"/>
                </a:lnTo>
                <a:lnTo>
                  <a:pt x="7191413" y="4973574"/>
                </a:lnTo>
                <a:lnTo>
                  <a:pt x="4464240" y="3199866"/>
                </a:lnTo>
                <a:lnTo>
                  <a:pt x="7191413" y="2274951"/>
                </a:lnTo>
                <a:lnTo>
                  <a:pt x="7191413" y="0"/>
                </a:lnTo>
                <a:close/>
              </a:path>
            </a:pathLst>
          </a:custGeom>
          <a:solidFill>
            <a:srgbClr val="6E00A5"/>
          </a:solidFill>
        </p:spPr>
        <p:txBody>
          <a:bodyPr wrap="square" lIns="0" tIns="0" rIns="0" bIns="0" rtlCol="0"/>
          <a:lstStyle/>
          <a:p>
            <a:endParaRPr/>
          </a:p>
        </p:txBody>
      </p:sp>
    </p:spTree>
    <p:extLst>
      <p:ext uri="{BB962C8B-B14F-4D97-AF65-F5344CB8AC3E}">
        <p14:creationId xmlns:p14="http://schemas.microsoft.com/office/powerpoint/2010/main" val="144173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05">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7F09242A-97BC-BC40-8EC6-D674D3E95B94}"/>
              </a:ext>
            </a:extLst>
          </p:cNvPr>
          <p:cNvSpPr/>
          <p:nvPr userDrawn="1"/>
        </p:nvSpPr>
        <p:spPr>
          <a:xfrm>
            <a:off x="2650742" y="0"/>
            <a:ext cx="8608695" cy="3926204"/>
          </a:xfrm>
          <a:custGeom>
            <a:avLst/>
            <a:gdLst/>
            <a:ahLst/>
            <a:cxnLst/>
            <a:rect l="l" t="t" r="r" b="b"/>
            <a:pathLst>
              <a:path w="8608695" h="3926204">
                <a:moveTo>
                  <a:pt x="8187488" y="0"/>
                </a:moveTo>
                <a:lnTo>
                  <a:pt x="5559809" y="0"/>
                </a:lnTo>
                <a:lnTo>
                  <a:pt x="0" y="1885597"/>
                </a:lnTo>
                <a:lnTo>
                  <a:pt x="691957" y="3925859"/>
                </a:lnTo>
                <a:lnTo>
                  <a:pt x="8608376" y="1241019"/>
                </a:lnTo>
                <a:lnTo>
                  <a:pt x="8187488" y="0"/>
                </a:lnTo>
                <a:close/>
              </a:path>
            </a:pathLst>
          </a:custGeom>
          <a:solidFill>
            <a:srgbClr val="DCFF00"/>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highlightClick="1"/>
            <a:hlinkHover r:id="rId4"/>
            <a:extLst>
              <a:ext uri="{FF2B5EF4-FFF2-40B4-BE49-F238E27FC236}">
                <a16:creationId xmlns:a16="http://schemas.microsoft.com/office/drawing/2014/main" id="{7EE2619C-06BC-C842-8FC0-9532163DAAF3}"/>
              </a:ext>
            </a:extLst>
          </p:cNvPr>
          <p:cNvPicPr>
            <a:picLocks noChangeAspect="1"/>
          </p:cNvPicPr>
          <p:nvPr userDrawn="1"/>
        </p:nvPicPr>
        <p:blipFill>
          <a:blip r:embed="rId5"/>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3" name="Picture 2">
            <a:extLst>
              <a:ext uri="{FF2B5EF4-FFF2-40B4-BE49-F238E27FC236}">
                <a16:creationId xmlns:a16="http://schemas.microsoft.com/office/drawing/2014/main" id="{CB4D160C-E1DC-0849-B4AF-90B094E624E8}"/>
              </a:ext>
            </a:extLst>
          </p:cNvPr>
          <p:cNvPicPr>
            <a:picLocks noChangeAspect="1"/>
          </p:cNvPicPr>
          <p:nvPr userDrawn="1"/>
        </p:nvPicPr>
        <p:blipFill>
          <a:blip r:embed="rId6"/>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248558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06">
    <p:spTree>
      <p:nvGrpSpPr>
        <p:cNvPr id="1" name=""/>
        <p:cNvGrpSpPr/>
        <p:nvPr/>
      </p:nvGrpSpPr>
      <p:grpSpPr>
        <a:xfrm>
          <a:off x="0" y="0"/>
          <a:ext cx="0" cy="0"/>
          <a:chOff x="0" y="0"/>
          <a:chExt cx="0" cy="0"/>
        </a:xfrm>
      </p:grpSpPr>
      <p:sp>
        <p:nvSpPr>
          <p:cNvPr id="13" name="object 11">
            <a:extLst>
              <a:ext uri="{FF2B5EF4-FFF2-40B4-BE49-F238E27FC236}">
                <a16:creationId xmlns:a16="http://schemas.microsoft.com/office/drawing/2014/main" id="{3DE66DD5-E996-8944-A045-6505DAE2570D}"/>
              </a:ext>
            </a:extLst>
          </p:cNvPr>
          <p:cNvSpPr/>
          <p:nvPr userDrawn="1"/>
        </p:nvSpPr>
        <p:spPr>
          <a:xfrm>
            <a:off x="3486934" y="0"/>
            <a:ext cx="6698615" cy="3075305"/>
          </a:xfrm>
          <a:custGeom>
            <a:avLst/>
            <a:gdLst/>
            <a:ahLst/>
            <a:cxnLst/>
            <a:rect l="l" t="t" r="r" b="b"/>
            <a:pathLst>
              <a:path w="6698615" h="3075305">
                <a:moveTo>
                  <a:pt x="2516405" y="0"/>
                </a:moveTo>
                <a:lnTo>
                  <a:pt x="0" y="0"/>
                </a:lnTo>
                <a:lnTo>
                  <a:pt x="12004" y="27071"/>
                </a:lnTo>
                <a:lnTo>
                  <a:pt x="31084" y="69089"/>
                </a:lnTo>
                <a:lnTo>
                  <a:pt x="50539" y="110938"/>
                </a:lnTo>
                <a:lnTo>
                  <a:pt x="70366" y="152617"/>
                </a:lnTo>
                <a:lnTo>
                  <a:pt x="90566" y="194121"/>
                </a:lnTo>
                <a:lnTo>
                  <a:pt x="111136" y="235449"/>
                </a:lnTo>
                <a:lnTo>
                  <a:pt x="132075" y="276598"/>
                </a:lnTo>
                <a:lnTo>
                  <a:pt x="153383" y="317565"/>
                </a:lnTo>
                <a:lnTo>
                  <a:pt x="175058" y="358347"/>
                </a:lnTo>
                <a:lnTo>
                  <a:pt x="197099" y="398941"/>
                </a:lnTo>
                <a:lnTo>
                  <a:pt x="219505" y="439345"/>
                </a:lnTo>
                <a:lnTo>
                  <a:pt x="242276" y="479556"/>
                </a:lnTo>
                <a:lnTo>
                  <a:pt x="265409" y="519572"/>
                </a:lnTo>
                <a:lnTo>
                  <a:pt x="288903" y="559388"/>
                </a:lnTo>
                <a:lnTo>
                  <a:pt x="312759" y="599004"/>
                </a:lnTo>
                <a:lnTo>
                  <a:pt x="336974" y="638415"/>
                </a:lnTo>
                <a:lnTo>
                  <a:pt x="361547" y="677620"/>
                </a:lnTo>
                <a:lnTo>
                  <a:pt x="386477" y="716615"/>
                </a:lnTo>
                <a:lnTo>
                  <a:pt x="411764" y="755398"/>
                </a:lnTo>
                <a:lnTo>
                  <a:pt x="437406" y="793965"/>
                </a:lnTo>
                <a:lnTo>
                  <a:pt x="463401" y="832315"/>
                </a:lnTo>
                <a:lnTo>
                  <a:pt x="489750" y="870445"/>
                </a:lnTo>
                <a:lnTo>
                  <a:pt x="516450" y="908351"/>
                </a:lnTo>
                <a:lnTo>
                  <a:pt x="543500" y="946032"/>
                </a:lnTo>
                <a:lnTo>
                  <a:pt x="570901" y="983483"/>
                </a:lnTo>
                <a:lnTo>
                  <a:pt x="598649" y="1020704"/>
                </a:lnTo>
                <a:lnTo>
                  <a:pt x="626745" y="1057690"/>
                </a:lnTo>
                <a:lnTo>
                  <a:pt x="655187" y="1094439"/>
                </a:lnTo>
                <a:lnTo>
                  <a:pt x="683973" y="1130948"/>
                </a:lnTo>
                <a:lnTo>
                  <a:pt x="713104" y="1167215"/>
                </a:lnTo>
                <a:lnTo>
                  <a:pt x="742578" y="1203237"/>
                </a:lnTo>
                <a:lnTo>
                  <a:pt x="772393" y="1239010"/>
                </a:lnTo>
                <a:lnTo>
                  <a:pt x="802549" y="1274533"/>
                </a:lnTo>
                <a:lnTo>
                  <a:pt x="833044" y="1309803"/>
                </a:lnTo>
                <a:lnTo>
                  <a:pt x="863877" y="1344816"/>
                </a:lnTo>
                <a:lnTo>
                  <a:pt x="895048" y="1379571"/>
                </a:lnTo>
                <a:lnTo>
                  <a:pt x="926555" y="1414064"/>
                </a:lnTo>
                <a:lnTo>
                  <a:pt x="958397" y="1448292"/>
                </a:lnTo>
                <a:lnTo>
                  <a:pt x="990573" y="1482254"/>
                </a:lnTo>
                <a:lnTo>
                  <a:pt x="1023081" y="1515945"/>
                </a:lnTo>
                <a:lnTo>
                  <a:pt x="1055921" y="1549364"/>
                </a:lnTo>
                <a:lnTo>
                  <a:pt x="1089092" y="1582507"/>
                </a:lnTo>
                <a:lnTo>
                  <a:pt x="1122592" y="1615373"/>
                </a:lnTo>
                <a:lnTo>
                  <a:pt x="1156420" y="1647957"/>
                </a:lnTo>
                <a:lnTo>
                  <a:pt x="1190576" y="1680258"/>
                </a:lnTo>
                <a:lnTo>
                  <a:pt x="1225057" y="1712272"/>
                </a:lnTo>
                <a:lnTo>
                  <a:pt x="1259864" y="1743998"/>
                </a:lnTo>
                <a:lnTo>
                  <a:pt x="1294994" y="1775431"/>
                </a:lnTo>
                <a:lnTo>
                  <a:pt x="1330447" y="1806570"/>
                </a:lnTo>
                <a:lnTo>
                  <a:pt x="1366222" y="1837412"/>
                </a:lnTo>
                <a:lnTo>
                  <a:pt x="1402317" y="1867953"/>
                </a:lnTo>
                <a:lnTo>
                  <a:pt x="1438732" y="1898192"/>
                </a:lnTo>
                <a:lnTo>
                  <a:pt x="1475465" y="1928125"/>
                </a:lnTo>
                <a:lnTo>
                  <a:pt x="1512515" y="1957750"/>
                </a:lnTo>
                <a:lnTo>
                  <a:pt x="1549881" y="1987064"/>
                </a:lnTo>
                <a:lnTo>
                  <a:pt x="1587562" y="2016063"/>
                </a:lnTo>
                <a:lnTo>
                  <a:pt x="1625557" y="2044747"/>
                </a:lnTo>
                <a:lnTo>
                  <a:pt x="1663865" y="2073111"/>
                </a:lnTo>
                <a:lnTo>
                  <a:pt x="1702484" y="2101153"/>
                </a:lnTo>
                <a:lnTo>
                  <a:pt x="1741414" y="2128870"/>
                </a:lnTo>
                <a:lnTo>
                  <a:pt x="1780653" y="2156260"/>
                </a:lnTo>
                <a:lnTo>
                  <a:pt x="1820200" y="2183319"/>
                </a:lnTo>
                <a:lnTo>
                  <a:pt x="1860054" y="2210046"/>
                </a:lnTo>
                <a:lnTo>
                  <a:pt x="1900215" y="2236437"/>
                </a:lnTo>
                <a:lnTo>
                  <a:pt x="1940680" y="2262489"/>
                </a:lnTo>
                <a:lnTo>
                  <a:pt x="1981450" y="2288200"/>
                </a:lnTo>
                <a:lnTo>
                  <a:pt x="2022521" y="2313567"/>
                </a:lnTo>
                <a:lnTo>
                  <a:pt x="2063895" y="2338587"/>
                </a:lnTo>
                <a:lnTo>
                  <a:pt x="2105569" y="2363257"/>
                </a:lnTo>
                <a:lnTo>
                  <a:pt x="2147542" y="2387576"/>
                </a:lnTo>
                <a:lnTo>
                  <a:pt x="2189813" y="2411539"/>
                </a:lnTo>
                <a:lnTo>
                  <a:pt x="2232382" y="2435145"/>
                </a:lnTo>
                <a:lnTo>
                  <a:pt x="2275247" y="2458391"/>
                </a:lnTo>
                <a:lnTo>
                  <a:pt x="2318406" y="2481273"/>
                </a:lnTo>
                <a:lnTo>
                  <a:pt x="2361859" y="2503789"/>
                </a:lnTo>
                <a:lnTo>
                  <a:pt x="2405605" y="2525936"/>
                </a:lnTo>
                <a:lnTo>
                  <a:pt x="2449643" y="2547712"/>
                </a:lnTo>
                <a:lnTo>
                  <a:pt x="2493971" y="2569114"/>
                </a:lnTo>
                <a:lnTo>
                  <a:pt x="2538588" y="2590139"/>
                </a:lnTo>
                <a:lnTo>
                  <a:pt x="2583493" y="2610785"/>
                </a:lnTo>
                <a:lnTo>
                  <a:pt x="2628686" y="2631047"/>
                </a:lnTo>
                <a:lnTo>
                  <a:pt x="2674164" y="2650925"/>
                </a:lnTo>
                <a:lnTo>
                  <a:pt x="2719928" y="2670415"/>
                </a:lnTo>
                <a:lnTo>
                  <a:pt x="2767829" y="2690271"/>
                </a:lnTo>
                <a:lnTo>
                  <a:pt x="2815815" y="2709611"/>
                </a:lnTo>
                <a:lnTo>
                  <a:pt x="2863883" y="2728436"/>
                </a:lnTo>
                <a:lnTo>
                  <a:pt x="2912029" y="2746747"/>
                </a:lnTo>
                <a:lnTo>
                  <a:pt x="2960250" y="2764546"/>
                </a:lnTo>
                <a:lnTo>
                  <a:pt x="3008543" y="2781834"/>
                </a:lnTo>
                <a:lnTo>
                  <a:pt x="3056906" y="2798612"/>
                </a:lnTo>
                <a:lnTo>
                  <a:pt x="3105334" y="2814881"/>
                </a:lnTo>
                <a:lnTo>
                  <a:pt x="3153825" y="2830643"/>
                </a:lnTo>
                <a:lnTo>
                  <a:pt x="3202376" y="2845900"/>
                </a:lnTo>
                <a:lnTo>
                  <a:pt x="3250984" y="2860651"/>
                </a:lnTo>
                <a:lnTo>
                  <a:pt x="3299645" y="2874899"/>
                </a:lnTo>
                <a:lnTo>
                  <a:pt x="3348357" y="2888645"/>
                </a:lnTo>
                <a:lnTo>
                  <a:pt x="3397116" y="2901890"/>
                </a:lnTo>
                <a:lnTo>
                  <a:pt x="3445919" y="2914635"/>
                </a:lnTo>
                <a:lnTo>
                  <a:pt x="3494763" y="2926882"/>
                </a:lnTo>
                <a:lnTo>
                  <a:pt x="3543646" y="2938633"/>
                </a:lnTo>
                <a:lnTo>
                  <a:pt x="3592563" y="2949887"/>
                </a:lnTo>
                <a:lnTo>
                  <a:pt x="3641512" y="2960647"/>
                </a:lnTo>
                <a:lnTo>
                  <a:pt x="3690490" y="2970913"/>
                </a:lnTo>
                <a:lnTo>
                  <a:pt x="3739493" y="2980688"/>
                </a:lnTo>
                <a:lnTo>
                  <a:pt x="3788519" y="2989972"/>
                </a:lnTo>
                <a:lnTo>
                  <a:pt x="3837564" y="2998767"/>
                </a:lnTo>
                <a:lnTo>
                  <a:pt x="3886626" y="3007074"/>
                </a:lnTo>
                <a:lnTo>
                  <a:pt x="3935701" y="3014894"/>
                </a:lnTo>
                <a:lnTo>
                  <a:pt x="3984786" y="3022228"/>
                </a:lnTo>
                <a:lnTo>
                  <a:pt x="4033877" y="3029079"/>
                </a:lnTo>
                <a:lnTo>
                  <a:pt x="4082973" y="3035446"/>
                </a:lnTo>
                <a:lnTo>
                  <a:pt x="4132070" y="3041332"/>
                </a:lnTo>
                <a:lnTo>
                  <a:pt x="4181164" y="3046737"/>
                </a:lnTo>
                <a:lnTo>
                  <a:pt x="4230252" y="3051663"/>
                </a:lnTo>
                <a:lnTo>
                  <a:pt x="4279332" y="3056112"/>
                </a:lnTo>
                <a:lnTo>
                  <a:pt x="4328401" y="3060083"/>
                </a:lnTo>
                <a:lnTo>
                  <a:pt x="4377455" y="3063580"/>
                </a:lnTo>
                <a:lnTo>
                  <a:pt x="4426491" y="3066603"/>
                </a:lnTo>
                <a:lnTo>
                  <a:pt x="4475505" y="3069152"/>
                </a:lnTo>
                <a:lnTo>
                  <a:pt x="4524496" y="3071231"/>
                </a:lnTo>
                <a:lnTo>
                  <a:pt x="4573460" y="3072839"/>
                </a:lnTo>
                <a:lnTo>
                  <a:pt x="4622393" y="3073979"/>
                </a:lnTo>
                <a:lnTo>
                  <a:pt x="4671293" y="3074651"/>
                </a:lnTo>
                <a:lnTo>
                  <a:pt x="4720157" y="3074856"/>
                </a:lnTo>
                <a:lnTo>
                  <a:pt x="4768981" y="3074597"/>
                </a:lnTo>
                <a:lnTo>
                  <a:pt x="4817762" y="3073874"/>
                </a:lnTo>
                <a:lnTo>
                  <a:pt x="4866498" y="3072688"/>
                </a:lnTo>
                <a:lnTo>
                  <a:pt x="4915184" y="3071042"/>
                </a:lnTo>
                <a:lnTo>
                  <a:pt x="4963819" y="3068935"/>
                </a:lnTo>
                <a:lnTo>
                  <a:pt x="5012398" y="3066370"/>
                </a:lnTo>
                <a:lnTo>
                  <a:pt x="5060919" y="3063347"/>
                </a:lnTo>
                <a:lnTo>
                  <a:pt x="5109379" y="3059868"/>
                </a:lnTo>
                <a:lnTo>
                  <a:pt x="5157775" y="3055935"/>
                </a:lnTo>
                <a:lnTo>
                  <a:pt x="5206102" y="3051548"/>
                </a:lnTo>
                <a:lnTo>
                  <a:pt x="5254360" y="3046709"/>
                </a:lnTo>
                <a:lnTo>
                  <a:pt x="5302543" y="3041419"/>
                </a:lnTo>
                <a:lnTo>
                  <a:pt x="5350650" y="3035679"/>
                </a:lnTo>
                <a:lnTo>
                  <a:pt x="5398677" y="3029491"/>
                </a:lnTo>
                <a:lnTo>
                  <a:pt x="5446620" y="3022856"/>
                </a:lnTo>
                <a:lnTo>
                  <a:pt x="5494478" y="3015775"/>
                </a:lnTo>
                <a:lnTo>
                  <a:pt x="5542246" y="3008250"/>
                </a:lnTo>
                <a:lnTo>
                  <a:pt x="5589922" y="3000281"/>
                </a:lnTo>
                <a:lnTo>
                  <a:pt x="5637503" y="2991871"/>
                </a:lnTo>
                <a:lnTo>
                  <a:pt x="5684984" y="2983019"/>
                </a:lnTo>
                <a:lnTo>
                  <a:pt x="5732365" y="2973728"/>
                </a:lnTo>
                <a:lnTo>
                  <a:pt x="5779640" y="2964000"/>
                </a:lnTo>
                <a:lnTo>
                  <a:pt x="5826807" y="2953834"/>
                </a:lnTo>
                <a:lnTo>
                  <a:pt x="5873864" y="2943233"/>
                </a:lnTo>
                <a:lnTo>
                  <a:pt x="5920806" y="2932197"/>
                </a:lnTo>
                <a:lnTo>
                  <a:pt x="5967631" y="2920728"/>
                </a:lnTo>
                <a:lnTo>
                  <a:pt x="6014336" y="2908828"/>
                </a:lnTo>
                <a:lnTo>
                  <a:pt x="6060918" y="2896498"/>
                </a:lnTo>
                <a:lnTo>
                  <a:pt x="6107373" y="2883738"/>
                </a:lnTo>
                <a:lnTo>
                  <a:pt x="6153698" y="2870550"/>
                </a:lnTo>
                <a:lnTo>
                  <a:pt x="6199891" y="2856936"/>
                </a:lnTo>
                <a:lnTo>
                  <a:pt x="6245947" y="2842896"/>
                </a:lnTo>
                <a:lnTo>
                  <a:pt x="6291865" y="2828432"/>
                </a:lnTo>
                <a:lnTo>
                  <a:pt x="6337641" y="2813546"/>
                </a:lnTo>
                <a:lnTo>
                  <a:pt x="6383272" y="2798238"/>
                </a:lnTo>
                <a:lnTo>
                  <a:pt x="6428754" y="2782510"/>
                </a:lnTo>
                <a:lnTo>
                  <a:pt x="6474085" y="2766363"/>
                </a:lnTo>
                <a:lnTo>
                  <a:pt x="6519262" y="2749798"/>
                </a:lnTo>
                <a:lnTo>
                  <a:pt x="6564281" y="2732817"/>
                </a:lnTo>
                <a:lnTo>
                  <a:pt x="6609139" y="2715421"/>
                </a:lnTo>
                <a:lnTo>
                  <a:pt x="6653834" y="2697611"/>
                </a:lnTo>
                <a:lnTo>
                  <a:pt x="6698361" y="2679388"/>
                </a:lnTo>
                <a:lnTo>
                  <a:pt x="5931034" y="700967"/>
                </a:lnTo>
                <a:lnTo>
                  <a:pt x="5886760" y="719389"/>
                </a:lnTo>
                <a:lnTo>
                  <a:pt x="5842206" y="737125"/>
                </a:lnTo>
                <a:lnTo>
                  <a:pt x="5797381" y="754170"/>
                </a:lnTo>
                <a:lnTo>
                  <a:pt x="5752294" y="770521"/>
                </a:lnTo>
                <a:lnTo>
                  <a:pt x="5706954" y="786174"/>
                </a:lnTo>
                <a:lnTo>
                  <a:pt x="5661369" y="801125"/>
                </a:lnTo>
                <a:lnTo>
                  <a:pt x="5615548" y="815370"/>
                </a:lnTo>
                <a:lnTo>
                  <a:pt x="5569499" y="828907"/>
                </a:lnTo>
                <a:lnTo>
                  <a:pt x="5523231" y="841730"/>
                </a:lnTo>
                <a:lnTo>
                  <a:pt x="5476754" y="853837"/>
                </a:lnTo>
                <a:lnTo>
                  <a:pt x="5430074" y="865223"/>
                </a:lnTo>
                <a:lnTo>
                  <a:pt x="5383202" y="875885"/>
                </a:lnTo>
                <a:lnTo>
                  <a:pt x="5336146" y="885820"/>
                </a:lnTo>
                <a:lnTo>
                  <a:pt x="5288915" y="895023"/>
                </a:lnTo>
                <a:lnTo>
                  <a:pt x="5241517" y="903490"/>
                </a:lnTo>
                <a:lnTo>
                  <a:pt x="5193960" y="911219"/>
                </a:lnTo>
                <a:lnTo>
                  <a:pt x="5146254" y="918204"/>
                </a:lnTo>
                <a:lnTo>
                  <a:pt x="5098408" y="924444"/>
                </a:lnTo>
                <a:lnTo>
                  <a:pt x="5050429" y="929933"/>
                </a:lnTo>
                <a:lnTo>
                  <a:pt x="5002327" y="934668"/>
                </a:lnTo>
                <a:lnTo>
                  <a:pt x="4954111" y="938646"/>
                </a:lnTo>
                <a:lnTo>
                  <a:pt x="4905788" y="941862"/>
                </a:lnTo>
                <a:lnTo>
                  <a:pt x="4857368" y="944313"/>
                </a:lnTo>
                <a:lnTo>
                  <a:pt x="4808859" y="945995"/>
                </a:lnTo>
                <a:lnTo>
                  <a:pt x="4760270" y="946904"/>
                </a:lnTo>
                <a:lnTo>
                  <a:pt x="4711610" y="947038"/>
                </a:lnTo>
                <a:lnTo>
                  <a:pt x="4662887" y="946391"/>
                </a:lnTo>
                <a:lnTo>
                  <a:pt x="4614110" y="944961"/>
                </a:lnTo>
                <a:lnTo>
                  <a:pt x="4565288" y="942743"/>
                </a:lnTo>
                <a:lnTo>
                  <a:pt x="4516429" y="939734"/>
                </a:lnTo>
                <a:lnTo>
                  <a:pt x="4467542" y="935929"/>
                </a:lnTo>
                <a:lnTo>
                  <a:pt x="4418635" y="931327"/>
                </a:lnTo>
                <a:lnTo>
                  <a:pt x="4369719" y="925922"/>
                </a:lnTo>
                <a:lnTo>
                  <a:pt x="4320800" y="919710"/>
                </a:lnTo>
                <a:lnTo>
                  <a:pt x="4271888" y="912689"/>
                </a:lnTo>
                <a:lnTo>
                  <a:pt x="4222991" y="904855"/>
                </a:lnTo>
                <a:lnTo>
                  <a:pt x="4174118" y="896203"/>
                </a:lnTo>
                <a:lnTo>
                  <a:pt x="4125278" y="886730"/>
                </a:lnTo>
                <a:lnTo>
                  <a:pt x="4076479" y="876432"/>
                </a:lnTo>
                <a:lnTo>
                  <a:pt x="4027731" y="865306"/>
                </a:lnTo>
                <a:lnTo>
                  <a:pt x="3979041" y="853347"/>
                </a:lnTo>
                <a:lnTo>
                  <a:pt x="3930419" y="840553"/>
                </a:lnTo>
                <a:lnTo>
                  <a:pt x="3881873" y="826919"/>
                </a:lnTo>
                <a:lnTo>
                  <a:pt x="3833411" y="812442"/>
                </a:lnTo>
                <a:lnTo>
                  <a:pt x="3785043" y="797117"/>
                </a:lnTo>
                <a:lnTo>
                  <a:pt x="3736777" y="780942"/>
                </a:lnTo>
                <a:lnTo>
                  <a:pt x="3688622" y="763912"/>
                </a:lnTo>
                <a:lnTo>
                  <a:pt x="3640586" y="746024"/>
                </a:lnTo>
                <a:lnTo>
                  <a:pt x="3592679" y="727274"/>
                </a:lnTo>
                <a:lnTo>
                  <a:pt x="3544908" y="707658"/>
                </a:lnTo>
                <a:lnTo>
                  <a:pt x="3499317" y="688069"/>
                </a:lnTo>
                <a:lnTo>
                  <a:pt x="3454206" y="667831"/>
                </a:lnTo>
                <a:lnTo>
                  <a:pt x="3409578" y="646953"/>
                </a:lnTo>
                <a:lnTo>
                  <a:pt x="3365437" y="625443"/>
                </a:lnTo>
                <a:lnTo>
                  <a:pt x="3321786" y="603307"/>
                </a:lnTo>
                <a:lnTo>
                  <a:pt x="3278628" y="580554"/>
                </a:lnTo>
                <a:lnTo>
                  <a:pt x="3235966" y="557192"/>
                </a:lnTo>
                <a:lnTo>
                  <a:pt x="3193803" y="533227"/>
                </a:lnTo>
                <a:lnTo>
                  <a:pt x="3152142" y="508669"/>
                </a:lnTo>
                <a:lnTo>
                  <a:pt x="3110987" y="483525"/>
                </a:lnTo>
                <a:lnTo>
                  <a:pt x="3070340" y="457801"/>
                </a:lnTo>
                <a:lnTo>
                  <a:pt x="3030205" y="431508"/>
                </a:lnTo>
                <a:lnTo>
                  <a:pt x="2990584" y="404651"/>
                </a:lnTo>
                <a:lnTo>
                  <a:pt x="2951482" y="377239"/>
                </a:lnTo>
                <a:lnTo>
                  <a:pt x="2912900" y="349279"/>
                </a:lnTo>
                <a:lnTo>
                  <a:pt x="2874843" y="320780"/>
                </a:lnTo>
                <a:lnTo>
                  <a:pt x="2837313" y="291749"/>
                </a:lnTo>
                <a:lnTo>
                  <a:pt x="2800314" y="262193"/>
                </a:lnTo>
                <a:lnTo>
                  <a:pt x="2763848" y="232121"/>
                </a:lnTo>
                <a:lnTo>
                  <a:pt x="2727918" y="201541"/>
                </a:lnTo>
                <a:lnTo>
                  <a:pt x="2692529" y="170459"/>
                </a:lnTo>
                <a:lnTo>
                  <a:pt x="2657683" y="138884"/>
                </a:lnTo>
                <a:lnTo>
                  <a:pt x="2623382" y="106824"/>
                </a:lnTo>
                <a:lnTo>
                  <a:pt x="2589631" y="74285"/>
                </a:lnTo>
                <a:lnTo>
                  <a:pt x="2556432" y="41277"/>
                </a:lnTo>
                <a:lnTo>
                  <a:pt x="2523789" y="7807"/>
                </a:lnTo>
                <a:lnTo>
                  <a:pt x="2516405" y="0"/>
                </a:lnTo>
                <a:close/>
              </a:path>
            </a:pathLst>
          </a:custGeom>
          <a:solidFill>
            <a:srgbClr val="BDB1ED"/>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14" name="Picture 13">
            <a:extLst>
              <a:ext uri="{FF2B5EF4-FFF2-40B4-BE49-F238E27FC236}">
                <a16:creationId xmlns:a16="http://schemas.microsoft.com/office/drawing/2014/main" id="{6FB47318-F858-104A-B433-3A59025C08AA}"/>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417637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07">
    <p:spTree>
      <p:nvGrpSpPr>
        <p:cNvPr id="1" name=""/>
        <p:cNvGrpSpPr/>
        <p:nvPr/>
      </p:nvGrpSpPr>
      <p:grpSpPr>
        <a:xfrm>
          <a:off x="0" y="0"/>
          <a:ext cx="0" cy="0"/>
          <a:chOff x="0" y="0"/>
          <a:chExt cx="0" cy="0"/>
        </a:xfrm>
      </p:grpSpPr>
      <p:sp>
        <p:nvSpPr>
          <p:cNvPr id="14" name="object 10">
            <a:extLst>
              <a:ext uri="{FF2B5EF4-FFF2-40B4-BE49-F238E27FC236}">
                <a16:creationId xmlns:a16="http://schemas.microsoft.com/office/drawing/2014/main" id="{6F8E95A1-DE3B-8D4A-8C0E-E7250587D690}"/>
              </a:ext>
            </a:extLst>
          </p:cNvPr>
          <p:cNvSpPr/>
          <p:nvPr userDrawn="1"/>
        </p:nvSpPr>
        <p:spPr>
          <a:xfrm>
            <a:off x="2650750" y="0"/>
            <a:ext cx="8608695" cy="3926204"/>
          </a:xfrm>
          <a:custGeom>
            <a:avLst/>
            <a:gdLst/>
            <a:ahLst/>
            <a:cxnLst/>
            <a:rect l="l" t="t" r="r" b="b"/>
            <a:pathLst>
              <a:path w="8608695" h="3926204">
                <a:moveTo>
                  <a:pt x="8187481" y="0"/>
                </a:moveTo>
                <a:lnTo>
                  <a:pt x="5559810" y="0"/>
                </a:lnTo>
                <a:lnTo>
                  <a:pt x="0" y="1885600"/>
                </a:lnTo>
                <a:lnTo>
                  <a:pt x="691946" y="3925859"/>
                </a:lnTo>
                <a:lnTo>
                  <a:pt x="8608376" y="1241022"/>
                </a:lnTo>
                <a:lnTo>
                  <a:pt x="8187481" y="0"/>
                </a:lnTo>
                <a:close/>
              </a:path>
            </a:pathLst>
          </a:custGeom>
          <a:solidFill>
            <a:srgbClr val="69F8F8">
              <a:alpha val="50000"/>
            </a:srgbClr>
          </a:solidFill>
        </p:spPr>
        <p:txBody>
          <a:bodyPr wrap="square" lIns="0" tIns="0" rIns="0" bIns="0" rtlCol="0"/>
          <a:lstStyle/>
          <a:p>
            <a:endParaRPr/>
          </a:p>
        </p:txBody>
      </p:sp>
      <p:sp>
        <p:nvSpPr>
          <p:cNvPr id="2" name="Title 1"/>
          <p:cNvSpPr>
            <a:spLocks noGrp="1"/>
          </p:cNvSpPr>
          <p:nvPr>
            <p:ph type="ctrTitle" hasCustomPrompt="1"/>
          </p:nvPr>
        </p:nvSpPr>
        <p:spPr>
          <a:xfrm>
            <a:off x="1187999" y="1296000"/>
            <a:ext cx="17753003" cy="1087436"/>
          </a:xfrm>
        </p:spPr>
        <p:txBody>
          <a:bodyPr anchor="t" anchorCtr="0">
            <a:normAutofit/>
          </a:bodyPr>
          <a:lstStyle>
            <a:lvl1pPr algn="l">
              <a:defRPr sz="6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pic>
        <p:nvPicPr>
          <p:cNvPr id="10" name="Picture 9">
            <a:extLst>
              <a:ext uri="{FF2B5EF4-FFF2-40B4-BE49-F238E27FC236}">
                <a16:creationId xmlns:a16="http://schemas.microsoft.com/office/drawing/2014/main" id="{50AE8457-E16E-A045-9636-BCE290D1EBF5}"/>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12" name="Picture 11">
            <a:hlinkClick r:id="rId3"/>
            <a:hlinkHover r:id="rId3"/>
            <a:extLst>
              <a:ext uri="{FF2B5EF4-FFF2-40B4-BE49-F238E27FC236}">
                <a16:creationId xmlns:a16="http://schemas.microsoft.com/office/drawing/2014/main" id="{7EE2619C-06BC-C842-8FC0-9532163DAAF3}"/>
              </a:ext>
            </a:extLst>
          </p:cNvPr>
          <p:cNvPicPr>
            <a:picLocks noChangeAspect="1"/>
          </p:cNvPicPr>
          <p:nvPr userDrawn="1"/>
        </p:nvPicPr>
        <p:blipFill>
          <a:blip r:embed="rId4"/>
          <a:stretch>
            <a:fillRect/>
          </a:stretch>
        </p:blipFill>
        <p:spPr>
          <a:xfrm>
            <a:off x="17712000" y="10188000"/>
            <a:ext cx="1644008" cy="180000"/>
          </a:xfrm>
          <a:prstGeom prst="rect">
            <a:avLst/>
          </a:prstGeom>
        </p:spPr>
      </p:pic>
      <p:sp>
        <p:nvSpPr>
          <p:cNvPr id="5" name="Text Placeholder 4">
            <a:extLst>
              <a:ext uri="{FF2B5EF4-FFF2-40B4-BE49-F238E27FC236}">
                <a16:creationId xmlns:a16="http://schemas.microsoft.com/office/drawing/2014/main" id="{08B9916B-D13A-224A-AAC3-A411B54954CD}"/>
              </a:ext>
            </a:extLst>
          </p:cNvPr>
          <p:cNvSpPr>
            <a:spLocks noGrp="1"/>
          </p:cNvSpPr>
          <p:nvPr>
            <p:ph type="body" sz="quarter" idx="14" hasCustomPrompt="1"/>
          </p:nvPr>
        </p:nvSpPr>
        <p:spPr>
          <a:xfrm>
            <a:off x="1188000"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20" name="Text Placeholder 4">
            <a:extLst>
              <a:ext uri="{FF2B5EF4-FFF2-40B4-BE49-F238E27FC236}">
                <a16:creationId xmlns:a16="http://schemas.microsoft.com/office/drawing/2014/main" id="{DFB24AC9-0CB4-AD4B-B1EB-CC267D99553E}"/>
              </a:ext>
            </a:extLst>
          </p:cNvPr>
          <p:cNvSpPr>
            <a:spLocks noGrp="1"/>
          </p:cNvSpPr>
          <p:nvPr>
            <p:ph type="body" sz="quarter" idx="16" hasCustomPrompt="1"/>
          </p:nvPr>
        </p:nvSpPr>
        <p:spPr>
          <a:xfrm>
            <a:off x="10301003" y="3297237"/>
            <a:ext cx="8640000" cy="510265"/>
          </a:xfrm>
        </p:spPr>
        <p:txBody>
          <a:bodyPr/>
          <a:lstStyle>
            <a:lvl1pPr marL="0" indent="0">
              <a:buFontTx/>
              <a:buNone/>
              <a:defRPr sz="2800" b="1"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Subheading</a:t>
            </a:r>
            <a:endParaRPr lang="en-LV" dirty="0"/>
          </a:p>
        </p:txBody>
      </p:sp>
      <p:sp>
        <p:nvSpPr>
          <p:cNvPr id="21" name="Text Placeholder 4">
            <a:extLst>
              <a:ext uri="{FF2B5EF4-FFF2-40B4-BE49-F238E27FC236}">
                <a16:creationId xmlns:a16="http://schemas.microsoft.com/office/drawing/2014/main" id="{24A6D104-7A5C-B049-95C7-0F751266BEED}"/>
              </a:ext>
            </a:extLst>
          </p:cNvPr>
          <p:cNvSpPr>
            <a:spLocks noGrp="1"/>
          </p:cNvSpPr>
          <p:nvPr>
            <p:ph type="body" sz="quarter" idx="17" hasCustomPrompt="1"/>
          </p:nvPr>
        </p:nvSpPr>
        <p:spPr>
          <a:xfrm>
            <a:off x="10301003" y="4186956"/>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pic>
        <p:nvPicPr>
          <p:cNvPr id="13" name="Picture 12">
            <a:extLst>
              <a:ext uri="{FF2B5EF4-FFF2-40B4-BE49-F238E27FC236}">
                <a16:creationId xmlns:a16="http://schemas.microsoft.com/office/drawing/2014/main" id="{53E11EFB-AD98-A545-BB18-E59068FAA58D}"/>
              </a:ext>
            </a:extLst>
          </p:cNvPr>
          <p:cNvPicPr>
            <a:picLocks noChangeAspect="1"/>
          </p:cNvPicPr>
          <p:nvPr userDrawn="1"/>
        </p:nvPicPr>
        <p:blipFill>
          <a:blip r:embed="rId5"/>
          <a:stretch>
            <a:fillRect/>
          </a:stretch>
        </p:blipFill>
        <p:spPr>
          <a:xfrm>
            <a:off x="6583159" y="9709889"/>
            <a:ext cx="7568688" cy="881011"/>
          </a:xfrm>
          <a:prstGeom prst="rect">
            <a:avLst/>
          </a:prstGeom>
        </p:spPr>
      </p:pic>
    </p:spTree>
    <p:extLst>
      <p:ext uri="{BB962C8B-B14F-4D97-AF65-F5344CB8AC3E}">
        <p14:creationId xmlns:p14="http://schemas.microsoft.com/office/powerpoint/2010/main" val="127610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08">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000" y="1296000"/>
            <a:ext cx="7584042" cy="1087436"/>
          </a:xfrm>
        </p:spPr>
        <p:txBody>
          <a:bodyPr anchor="t" anchorCtr="0">
            <a:normAutofit/>
          </a:bodyPr>
          <a:lstStyle>
            <a:lvl1pPr algn="l">
              <a:defRPr sz="5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err="1"/>
              <a:t>Tēmas</a:t>
            </a:r>
            <a:r>
              <a:rPr lang="en-GB" dirty="0"/>
              <a:t> </a:t>
            </a:r>
            <a:r>
              <a:rPr lang="en-GB" dirty="0" err="1"/>
              <a:t>nosaukums</a:t>
            </a:r>
            <a:endParaRPr lang="en-US" dirty="0"/>
          </a:p>
        </p:txBody>
      </p:sp>
      <p:sp>
        <p:nvSpPr>
          <p:cNvPr id="18" name="Text Placeholder 4">
            <a:extLst>
              <a:ext uri="{FF2B5EF4-FFF2-40B4-BE49-F238E27FC236}">
                <a16:creationId xmlns:a16="http://schemas.microsoft.com/office/drawing/2014/main" id="{3FC7D04B-C4FC-8440-8DE5-6EDB541EDF2B}"/>
              </a:ext>
            </a:extLst>
          </p:cNvPr>
          <p:cNvSpPr>
            <a:spLocks noGrp="1"/>
          </p:cNvSpPr>
          <p:nvPr>
            <p:ph type="body" sz="quarter" idx="15" hasCustomPrompt="1"/>
          </p:nvPr>
        </p:nvSpPr>
        <p:spPr>
          <a:xfrm>
            <a:off x="1188000" y="3492000"/>
            <a:ext cx="8640000" cy="5040000"/>
          </a:xfrm>
        </p:spPr>
        <p:txBody>
          <a:bodyPr/>
          <a:lstStyle>
            <a:lvl1pPr marL="0" indent="0">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1pPr>
            <a:lvl2pPr marL="753969" indent="0" algn="l">
              <a:lnSpc>
                <a:spcPct val="100000"/>
              </a:lnSpc>
              <a:buFontTx/>
              <a:buNone/>
              <a:defRPr sz="2800" b="0" i="0">
                <a:latin typeface="Verdana" panose="020B0604030504040204" pitchFamily="34" charset="0"/>
                <a:ea typeface="Verdana" panose="020B0604030504040204" pitchFamily="34" charset="0"/>
                <a:cs typeface="Verdana" panose="020B0604030504040204" pitchFamily="34" charset="0"/>
              </a:defRPr>
            </a:lvl2pPr>
            <a:lvl3pPr marL="1507937" indent="0">
              <a:buFontTx/>
              <a:buNone/>
              <a:defRPr b="0" i="0">
                <a:latin typeface="Verdana" panose="020B0604030504040204" pitchFamily="34" charset="0"/>
                <a:ea typeface="Verdana" panose="020B0604030504040204" pitchFamily="34" charset="0"/>
                <a:cs typeface="Verdana" panose="020B0604030504040204" pitchFamily="34" charset="0"/>
              </a:defRPr>
            </a:lvl3pPr>
            <a:lvl4pPr marL="2261906" indent="0">
              <a:buFontTx/>
              <a:buNone/>
              <a:defRPr b="0" i="0">
                <a:latin typeface="Verdana" panose="020B0604030504040204" pitchFamily="34" charset="0"/>
                <a:ea typeface="Verdana" panose="020B0604030504040204" pitchFamily="34" charset="0"/>
                <a:cs typeface="Verdana" panose="020B0604030504040204" pitchFamily="34" charset="0"/>
              </a:defRPr>
            </a:lvl4pPr>
            <a:lvl5pPr marL="3015874" indent="0">
              <a:buFontTx/>
              <a:buNone/>
              <a:defRPr b="0" i="0">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idud</a:t>
            </a:r>
            <a:r>
              <a:rPr lang="en-GB" dirty="0"/>
              <a:t> </a:t>
            </a:r>
            <a:r>
              <a:rPr lang="en-GB" dirty="0" err="1"/>
              <a:t>diam</a:t>
            </a:r>
            <a:r>
              <a:rPr lang="en-GB" dirty="0"/>
              <a:t> </a:t>
            </a:r>
            <a:r>
              <a:rPr lang="en-GB" dirty="0" err="1"/>
              <a:t>nonuim</a:t>
            </a:r>
            <a:r>
              <a:rPr lang="en-GB" dirty="0"/>
              <a:t> </a:t>
            </a:r>
            <a:r>
              <a:rPr lang="en-GB" dirty="0" err="1"/>
              <a:t>tincidunt</a:t>
            </a:r>
            <a:r>
              <a:rPr lang="en-GB" dirty="0"/>
              <a:t> </a:t>
            </a:r>
            <a:r>
              <a:rPr lang="en-GB" dirty="0" err="1"/>
              <a:t>nt</a:t>
            </a:r>
            <a:r>
              <a:rPr lang="en-GB" dirty="0"/>
              <a:t> </a:t>
            </a:r>
            <a:r>
              <a:rPr lang="en-GB" dirty="0" err="1"/>
              <a:t>ut</a:t>
            </a:r>
            <a:r>
              <a:rPr lang="en-GB" dirty="0"/>
              <a:t> </a:t>
            </a:r>
            <a:r>
              <a:rPr lang="en-GB" dirty="0" err="1"/>
              <a:t>laoreet</a:t>
            </a:r>
            <a:r>
              <a:rPr lang="en-GB" dirty="0"/>
              <a:t> dolore magna </a:t>
            </a:r>
            <a:r>
              <a:rPr lang="en-GB" dirty="0" err="1"/>
              <a:t>aliquam</a:t>
            </a:r>
            <a:r>
              <a:rPr lang="en-GB" dirty="0"/>
              <a:t>.</a:t>
            </a:r>
          </a:p>
          <a:p>
            <a:pPr lvl="0"/>
            <a:r>
              <a:rPr lang="en-GB" dirty="0"/>
              <a:t>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grut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a:t>
            </a:r>
            <a:endParaRPr lang="en-LV" dirty="0"/>
          </a:p>
        </p:txBody>
      </p:sp>
      <p:sp>
        <p:nvSpPr>
          <p:cNvPr id="4" name="Picture Placeholder 3">
            <a:extLst>
              <a:ext uri="{FF2B5EF4-FFF2-40B4-BE49-F238E27FC236}">
                <a16:creationId xmlns:a16="http://schemas.microsoft.com/office/drawing/2014/main" id="{45EBD837-F1B1-2A44-895D-8074F84329CD}"/>
              </a:ext>
            </a:extLst>
          </p:cNvPr>
          <p:cNvSpPr>
            <a:spLocks noGrp="1"/>
          </p:cNvSpPr>
          <p:nvPr>
            <p:ph type="pic" sz="quarter" idx="16"/>
          </p:nvPr>
        </p:nvSpPr>
        <p:spPr>
          <a:xfrm>
            <a:off x="12199938" y="0"/>
            <a:ext cx="7905750" cy="11310938"/>
          </a:xfrm>
        </p:spPr>
        <p:txBody>
          <a:bodyPr/>
          <a:lstStyle/>
          <a:p>
            <a:r>
              <a:rPr lang="en-US"/>
              <a:t>Click icon to add picture</a:t>
            </a:r>
            <a:endParaRPr lang="en-LV" dirty="0"/>
          </a:p>
        </p:txBody>
      </p:sp>
      <p:pic>
        <p:nvPicPr>
          <p:cNvPr id="25" name="Picture 24">
            <a:extLst>
              <a:ext uri="{FF2B5EF4-FFF2-40B4-BE49-F238E27FC236}">
                <a16:creationId xmlns:a16="http://schemas.microsoft.com/office/drawing/2014/main" id="{FB563517-E820-924D-8762-CF270AADB1E6}"/>
              </a:ext>
            </a:extLst>
          </p:cNvPr>
          <p:cNvPicPr>
            <a:picLocks noChangeAspect="1"/>
          </p:cNvPicPr>
          <p:nvPr userDrawn="1"/>
        </p:nvPicPr>
        <p:blipFill>
          <a:blip r:embed="rId2"/>
          <a:stretch>
            <a:fillRect/>
          </a:stretch>
        </p:blipFill>
        <p:spPr>
          <a:xfrm>
            <a:off x="1260000" y="9900000"/>
            <a:ext cx="1763006" cy="454693"/>
          </a:xfrm>
          <a:prstGeom prst="rect">
            <a:avLst/>
          </a:prstGeom>
        </p:spPr>
      </p:pic>
      <p:pic>
        <p:nvPicPr>
          <p:cNvPr id="27" name="Picture 26">
            <a:hlinkClick r:id="rId3"/>
            <a:hlinkHover r:id="rId3"/>
            <a:extLst>
              <a:ext uri="{FF2B5EF4-FFF2-40B4-BE49-F238E27FC236}">
                <a16:creationId xmlns:a16="http://schemas.microsoft.com/office/drawing/2014/main" id="{B027FD90-7312-2346-8214-2602E1AED873}"/>
              </a:ext>
            </a:extLst>
          </p:cNvPr>
          <p:cNvPicPr>
            <a:picLocks noChangeAspect="1"/>
          </p:cNvPicPr>
          <p:nvPr userDrawn="1"/>
        </p:nvPicPr>
        <p:blipFill>
          <a:blip r:embed="rId4"/>
          <a:stretch>
            <a:fillRect/>
          </a:stretch>
        </p:blipFill>
        <p:spPr>
          <a:xfrm>
            <a:off x="10052844" y="10188000"/>
            <a:ext cx="1644008" cy="180000"/>
          </a:xfrm>
          <a:prstGeom prst="rect">
            <a:avLst/>
          </a:prstGeom>
        </p:spPr>
      </p:pic>
    </p:spTree>
    <p:extLst>
      <p:ext uri="{BB962C8B-B14F-4D97-AF65-F5344CB8AC3E}">
        <p14:creationId xmlns:p14="http://schemas.microsoft.com/office/powerpoint/2010/main" val="2846069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82266" y="10483565"/>
            <a:ext cx="4523780" cy="602203"/>
          </a:xfrm>
          <a:prstGeom prst="rect">
            <a:avLst/>
          </a:prstGeom>
        </p:spPr>
        <p:txBody>
          <a:bodyPr vert="horz" lIns="91440" tIns="45720" rIns="91440" bIns="45720" rtlCol="0" anchor="ctr"/>
          <a:lstStyle>
            <a:lvl1pPr algn="l">
              <a:defRPr sz="1979">
                <a:solidFill>
                  <a:schemeClr val="tx1">
                    <a:tint val="75000"/>
                  </a:schemeClr>
                </a:solidFill>
              </a:defRPr>
            </a:lvl1pPr>
          </a:lstStyle>
          <a:p>
            <a:fld id="{84DEDC5B-72B8-8541-9B0E-A5A7B62F4808}" type="datetime1">
              <a:rPr lang="en-US" smtClean="0"/>
              <a:t>1/9/2024</a:t>
            </a:fld>
            <a:endParaRPr lang="en-LV"/>
          </a:p>
        </p:txBody>
      </p:sp>
      <p:sp>
        <p:nvSpPr>
          <p:cNvPr id="5" name="Footer Placeholder 4"/>
          <p:cNvSpPr>
            <a:spLocks noGrp="1"/>
          </p:cNvSpPr>
          <p:nvPr>
            <p:ph type="ftr" sz="quarter" idx="3"/>
          </p:nvPr>
        </p:nvSpPr>
        <p:spPr>
          <a:xfrm>
            <a:off x="6660009" y="10483565"/>
            <a:ext cx="6785670" cy="602203"/>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LV"/>
          </a:p>
        </p:txBody>
      </p:sp>
      <p:sp>
        <p:nvSpPr>
          <p:cNvPr id="6" name="Slide Number Placeholder 5"/>
          <p:cNvSpPr>
            <a:spLocks noGrp="1"/>
          </p:cNvSpPr>
          <p:nvPr>
            <p:ph type="sldNum" sz="quarter" idx="4"/>
          </p:nvPr>
        </p:nvSpPr>
        <p:spPr>
          <a:xfrm>
            <a:off x="14199642" y="10483565"/>
            <a:ext cx="4523780" cy="602203"/>
          </a:xfrm>
          <a:prstGeom prst="rect">
            <a:avLst/>
          </a:prstGeom>
        </p:spPr>
        <p:txBody>
          <a:bodyPr vert="horz" lIns="91440" tIns="45720" rIns="91440" bIns="45720" rtlCol="0" anchor="ctr"/>
          <a:lstStyle>
            <a:lvl1pPr algn="r">
              <a:defRPr sz="1979">
                <a:solidFill>
                  <a:schemeClr val="tx1">
                    <a:tint val="75000"/>
                  </a:schemeClr>
                </a:solidFill>
              </a:defRPr>
            </a:lvl1pPr>
          </a:lstStyle>
          <a:p>
            <a:fld id="{2B1AEF8B-7405-6847-B894-6611ED214C91}" type="slidenum">
              <a:rPr lang="en-LV" smtClean="0"/>
              <a:t>‹#›</a:t>
            </a:fld>
            <a:endParaRPr lang="en-LV"/>
          </a:p>
        </p:txBody>
      </p:sp>
    </p:spTree>
    <p:extLst>
      <p:ext uri="{BB962C8B-B14F-4D97-AF65-F5344CB8AC3E}">
        <p14:creationId xmlns:p14="http://schemas.microsoft.com/office/powerpoint/2010/main" val="1044525221"/>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8" r:id="rId18"/>
    <p:sldLayoutId id="2147483689" r:id="rId19"/>
    <p:sldLayoutId id="2147483690" r:id="rId20"/>
    <p:sldLayoutId id="2147483704" r:id="rId21"/>
    <p:sldLayoutId id="2147483705" r:id="rId22"/>
    <p:sldLayoutId id="2147483706"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p:hf sldNum="0" hdr="0" ftr="0" dt="0"/>
  <p:txStyles>
    <p:titleStyle>
      <a:lvl1pPr algn="l" defTabSz="1507937"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mn-lt"/>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mn-lt"/>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likumi.lv/ta/id/221378#p39"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8664D8-25FE-3145-B76B-67B118747884}"/>
              </a:ext>
            </a:extLst>
          </p:cNvPr>
          <p:cNvSpPr>
            <a:spLocks noGrp="1"/>
          </p:cNvSpPr>
          <p:nvPr>
            <p:ph type="body" sz="quarter" idx="13"/>
          </p:nvPr>
        </p:nvSpPr>
        <p:spPr/>
        <p:txBody>
          <a:bodyPr/>
          <a:lstStyle/>
          <a:p>
            <a:r>
              <a:rPr lang="lv-LV" dirty="0"/>
              <a:t>20.12.2023</a:t>
            </a:r>
            <a:endParaRPr lang="en-LV" dirty="0"/>
          </a:p>
        </p:txBody>
      </p:sp>
      <p:sp>
        <p:nvSpPr>
          <p:cNvPr id="7" name="Title 6">
            <a:extLst>
              <a:ext uri="{FF2B5EF4-FFF2-40B4-BE49-F238E27FC236}">
                <a16:creationId xmlns:a16="http://schemas.microsoft.com/office/drawing/2014/main" id="{CC89B724-2FEE-CA0E-6AD6-05935C4B0B99}"/>
              </a:ext>
            </a:extLst>
          </p:cNvPr>
          <p:cNvSpPr>
            <a:spLocks noGrp="1"/>
          </p:cNvSpPr>
          <p:nvPr>
            <p:ph type="ctrTitle"/>
          </p:nvPr>
        </p:nvSpPr>
        <p:spPr>
          <a:xfrm>
            <a:off x="1188000" y="4515619"/>
            <a:ext cx="15079266" cy="1593120"/>
          </a:xfrm>
        </p:spPr>
        <p:txBody>
          <a:bodyPr>
            <a:normAutofit fontScale="90000"/>
          </a:bodyPr>
          <a:lstStyle/>
          <a:p>
            <a:r>
              <a:rPr lang="lv-LV" sz="4800" dirty="0"/>
              <a:t>CLEAN R SIA PIEDĀVĀJUMS BIO TARIFA NOTEIKŠANAI</a:t>
            </a:r>
            <a:br>
              <a:rPr lang="lv-LV" sz="4800" dirty="0"/>
            </a:br>
            <a:br>
              <a:rPr lang="lv-LV" sz="4800" dirty="0"/>
            </a:br>
            <a:r>
              <a:rPr lang="lv-LV" sz="4800" dirty="0"/>
              <a:t>BIO ATKRITUMU APSAIMNIEKOŠANA</a:t>
            </a:r>
          </a:p>
        </p:txBody>
      </p:sp>
    </p:spTree>
    <p:extLst>
      <p:ext uri="{BB962C8B-B14F-4D97-AF65-F5344CB8AC3E}">
        <p14:creationId xmlns:p14="http://schemas.microsoft.com/office/powerpoint/2010/main" val="294997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BIO APRĒĶINS</a:t>
            </a:r>
          </a:p>
        </p:txBody>
      </p:sp>
      <p:sp>
        <p:nvSpPr>
          <p:cNvPr id="6" name="Rectangle 5">
            <a:extLst>
              <a:ext uri="{FF2B5EF4-FFF2-40B4-BE49-F238E27FC236}">
                <a16:creationId xmlns:a16="http://schemas.microsoft.com/office/drawing/2014/main" id="{1EF4F058-4F55-D922-2493-A75B7A12D2AA}"/>
              </a:ext>
            </a:extLst>
          </p:cNvPr>
          <p:cNvSpPr/>
          <p:nvPr/>
        </p:nvSpPr>
        <p:spPr>
          <a:xfrm>
            <a:off x="2440640" y="1219428"/>
            <a:ext cx="16566888" cy="1403852"/>
          </a:xfrm>
          <a:prstGeom prst="rect">
            <a:avLst/>
          </a:prstGeom>
          <a:solidFill>
            <a:srgbClr val="BDB1ED"/>
          </a:solidFill>
        </p:spPr>
        <p:txBody>
          <a:bodyPr wrap="square" lIns="0" tIns="0" rIns="0" bIns="0" rtlCol="0" anchor="ctr"/>
          <a:lstStyle/>
          <a:p>
            <a:pPr algn="ctr"/>
            <a:r>
              <a:rPr lang="lv-LV" sz="1500" dirty="0">
                <a:latin typeface="Verdana" panose="020B0604030504040204" pitchFamily="34" charset="0"/>
                <a:ea typeface="Verdana" panose="020B0604030504040204" pitchFamily="34" charset="0"/>
              </a:rPr>
              <a:t>BIO ŠĶIROŠANAS JAUDAS NOVADĀ PIEAUG UN AR JAUNA BIO TARIFA NOTEIKŠANU, KAS BŪTISKI VEICINĀS ŠĶIROŠANU BŪS VĒL LIELĀKA.</a:t>
            </a:r>
          </a:p>
          <a:p>
            <a:pPr algn="ctr"/>
            <a:endParaRPr lang="lv-LV" sz="1500" dirty="0">
              <a:latin typeface="Verdana" panose="020B0604030504040204" pitchFamily="34" charset="0"/>
              <a:ea typeface="Verdana" panose="020B0604030504040204" pitchFamily="34" charset="0"/>
            </a:endParaRPr>
          </a:p>
          <a:p>
            <a:pPr algn="ctr"/>
            <a:r>
              <a:rPr lang="lv-LV" sz="1500" dirty="0">
                <a:latin typeface="Verdana" panose="020B0604030504040204" pitchFamily="34" charset="0"/>
                <a:ea typeface="Verdana" panose="020B0604030504040204" pitchFamily="34" charset="0"/>
              </a:rPr>
              <a:t>2023.GADĀ DALĪTI VĀKTA BIO APJOMS IR PIEAUDZIS PAR 12%, 2024.GADĀ PIE LABĀKA TARIFA ŠĶIROŠANAS JAUDĀM JĀPALIELINĀS</a:t>
            </a:r>
          </a:p>
        </p:txBody>
      </p:sp>
      <p:sp>
        <p:nvSpPr>
          <p:cNvPr id="8" name="Arrow: Down 7">
            <a:extLst>
              <a:ext uri="{FF2B5EF4-FFF2-40B4-BE49-F238E27FC236}">
                <a16:creationId xmlns:a16="http://schemas.microsoft.com/office/drawing/2014/main" id="{6B6A9B1E-BE25-8F8A-685A-07FADE501F8A}"/>
              </a:ext>
            </a:extLst>
          </p:cNvPr>
          <p:cNvSpPr/>
          <p:nvPr/>
        </p:nvSpPr>
        <p:spPr>
          <a:xfrm>
            <a:off x="10059549" y="2623280"/>
            <a:ext cx="1329070" cy="1217736"/>
          </a:xfrm>
          <a:prstGeom prst="downArrow">
            <a:avLst/>
          </a:prstGeom>
          <a:solidFill>
            <a:srgbClr val="6E00A5"/>
          </a:solidFill>
        </p:spPr>
        <p:txBody>
          <a:bodyPr wrap="square" lIns="0" tIns="0" rIns="0" bIns="0" rtlCol="0" anchor="ctr"/>
          <a:lstStyle/>
          <a:p>
            <a:pPr algn="l"/>
            <a:endParaRPr lang="lv-LV"/>
          </a:p>
        </p:txBody>
      </p:sp>
      <p:sp>
        <p:nvSpPr>
          <p:cNvPr id="12" name="Rectangle 11">
            <a:extLst>
              <a:ext uri="{FF2B5EF4-FFF2-40B4-BE49-F238E27FC236}">
                <a16:creationId xmlns:a16="http://schemas.microsoft.com/office/drawing/2014/main" id="{D01171D1-7E93-BB21-34D3-CECE6BD52D0B}"/>
              </a:ext>
            </a:extLst>
          </p:cNvPr>
          <p:cNvSpPr/>
          <p:nvPr/>
        </p:nvSpPr>
        <p:spPr>
          <a:xfrm>
            <a:off x="2440640" y="3882667"/>
            <a:ext cx="16566888" cy="2802463"/>
          </a:xfrm>
          <a:prstGeom prst="rect">
            <a:avLst/>
          </a:prstGeom>
          <a:solidFill>
            <a:srgbClr val="BDB1ED"/>
          </a:solidFill>
        </p:spPr>
        <p:txBody>
          <a:bodyPr wrap="square" lIns="0" tIns="0" rIns="0" bIns="0" rtlCol="0" anchor="ctr"/>
          <a:lstStyle/>
          <a:p>
            <a:pPr algn="l"/>
            <a:r>
              <a:rPr lang="lv-LV" dirty="0"/>
              <a:t>TARIFA APRĒĶINĀ IR IEKĻAUTAS TIKAI 3 KOMPONENTES – </a:t>
            </a:r>
          </a:p>
          <a:p>
            <a:pPr marL="342900" indent="-342900" algn="l">
              <a:buAutoNum type="arabicParenR"/>
            </a:pPr>
            <a:r>
              <a:rPr lang="lv-LV" dirty="0"/>
              <a:t>EKIPĀŽU ALGAS;</a:t>
            </a:r>
          </a:p>
          <a:p>
            <a:pPr marL="342900" indent="-342900" algn="l">
              <a:buAutoNum type="arabicParenR"/>
            </a:pPr>
            <a:r>
              <a:rPr lang="lv-LV" dirty="0"/>
              <a:t>NOGLABĀŠANAS IZMAKSAS;</a:t>
            </a:r>
          </a:p>
          <a:p>
            <a:pPr marL="342900" indent="-342900" algn="l">
              <a:buAutoNum type="arabicParenR"/>
            </a:pPr>
            <a:r>
              <a:rPr lang="lv-LV" dirty="0"/>
              <a:t>DEGVIELA. </a:t>
            </a:r>
          </a:p>
          <a:p>
            <a:pPr algn="l"/>
            <a:endParaRPr lang="lv-LV" dirty="0"/>
          </a:p>
          <a:p>
            <a:pPr algn="l"/>
            <a:r>
              <a:rPr lang="lv-LV" dirty="0"/>
              <a:t>NAV IEKĻAUTAS IZMAKSAS PAR ADMINISTRATĪVAJĀM IZMAKSĀM UN AUTOTRANSPORTA UZTURĒŠANAS IZMAKSĀM (AUTO REMONTS, UZTURĒŠANA, IEGĀDE, APDROŠINĀŠANA, VINJETES U.C.), MARŠRUTU PLĀNOŠANA, IT SISTĒMU UZTURĒŠANA U.T.T.  –  PEĻŅA, KAS PALIEK NO  CLEANR PIEDĀVĀTĀ APRĒĶINA, PĀRĒJĀS IZMAKSAS PILNĪBĀ NESEGS, ATTIECĪGI ARĪ  PĒC MŪSU IZTEIKTĀ PIEDĀVĀJUMA ATKRITUMU APSAIMNIEKOTĀJS UZŅEMAS DAĻU NO BIO TARIFA NODROŠINĀŠANAS.</a:t>
            </a:r>
          </a:p>
          <a:p>
            <a:pPr algn="l"/>
            <a:endParaRPr lang="lv-LV" dirty="0"/>
          </a:p>
          <a:p>
            <a:pPr algn="l"/>
            <a:r>
              <a:rPr lang="lv-LV" dirty="0"/>
              <a:t>REZUMĒJOT, NEVARAM PIEKRIST BIO KOMPONENTES MAZINĀŠANAI, JO AR MAZĀKU KOMPONENTES DAĻU NAV IESPĒJAMS NODROŠINĀT PAKALPOJUMU.</a:t>
            </a:r>
          </a:p>
        </p:txBody>
      </p:sp>
      <p:sp>
        <p:nvSpPr>
          <p:cNvPr id="3" name="TextBox 2">
            <a:extLst>
              <a:ext uri="{FF2B5EF4-FFF2-40B4-BE49-F238E27FC236}">
                <a16:creationId xmlns:a16="http://schemas.microsoft.com/office/drawing/2014/main" id="{C5D876A9-58CE-F13B-4D00-E632E340936C}"/>
              </a:ext>
            </a:extLst>
          </p:cNvPr>
          <p:cNvSpPr txBox="1"/>
          <p:nvPr/>
        </p:nvSpPr>
        <p:spPr>
          <a:xfrm>
            <a:off x="2440639" y="7482851"/>
            <a:ext cx="16566887" cy="923330"/>
          </a:xfrm>
          <a:prstGeom prst="rect">
            <a:avLst/>
          </a:prstGeom>
          <a:solidFill>
            <a:srgbClr val="BDB1ED"/>
          </a:solidFill>
        </p:spPr>
        <p:txBody>
          <a:bodyPr vert="horz" wrap="square" lIns="91440" tIns="45720" rIns="91440" bIns="45720" rtlCol="0" anchor="ctr">
            <a:spAutoFit/>
          </a:bodyPr>
          <a:lstStyle/>
          <a:p>
            <a:pPr algn="l"/>
            <a:endParaRPr lang="lv-LV" cap="all" dirty="0"/>
          </a:p>
          <a:p>
            <a:pPr algn="l"/>
            <a:r>
              <a:rPr lang="lv-LV" cap="all" dirty="0"/>
              <a:t>AICINĀM APSTIPRINĀT CleanR izteikto piedāvājumu, PRETĒJĀ GADĪJUMĀ UZŅĒMUMS NEVARĒS NODROŠINĀT BIO ATKRITUMU APSAIMNIEKOŠANU LIKUMĀ NOTEIKTAJĀ APMĒRĀ. </a:t>
            </a:r>
          </a:p>
        </p:txBody>
      </p:sp>
    </p:spTree>
    <p:extLst>
      <p:ext uri="{BB962C8B-B14F-4D97-AF65-F5344CB8AC3E}">
        <p14:creationId xmlns:p14="http://schemas.microsoft.com/office/powerpoint/2010/main" val="97433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F15C-B291-46FE-A0CA-AF5E1C7D74CC}"/>
              </a:ext>
            </a:extLst>
          </p:cNvPr>
          <p:cNvSpPr>
            <a:spLocks noGrp="1"/>
          </p:cNvSpPr>
          <p:nvPr>
            <p:ph type="ctrTitle"/>
          </p:nvPr>
        </p:nvSpPr>
        <p:spPr/>
        <p:txBody>
          <a:bodyPr/>
          <a:lstStyle/>
          <a:p>
            <a:r>
              <a:rPr lang="lv-LV" dirty="0"/>
              <a:t>Paldies par uzmanību !</a:t>
            </a:r>
          </a:p>
        </p:txBody>
      </p:sp>
    </p:spTree>
    <p:extLst>
      <p:ext uri="{BB962C8B-B14F-4D97-AF65-F5344CB8AC3E}">
        <p14:creationId xmlns:p14="http://schemas.microsoft.com/office/powerpoint/2010/main" val="30885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C7CEF7-7770-59BD-EACD-F02AEF8F2212}"/>
              </a:ext>
            </a:extLst>
          </p:cNvPr>
          <p:cNvSpPr>
            <a:spLocks noGrp="1"/>
          </p:cNvSpPr>
          <p:nvPr>
            <p:ph type="body" sz="quarter" idx="14"/>
          </p:nvPr>
        </p:nvSpPr>
        <p:spPr>
          <a:xfrm>
            <a:off x="826840" y="456149"/>
            <a:ext cx="16603910" cy="1200150"/>
          </a:xfrm>
        </p:spPr>
        <p:txBody>
          <a:bodyPr>
            <a:noAutofit/>
          </a:bodyPr>
          <a:lstStyle/>
          <a:p>
            <a:r>
              <a:rPr lang="lv-LV" sz="5100" cap="all" dirty="0">
                <a:solidFill>
                  <a:srgbClr val="6E00A5"/>
                </a:solidFill>
              </a:rPr>
              <a:t>Bioloģiski noārdāmo atkritumu apsaimniekošanas sistēmas ieviešana</a:t>
            </a:r>
          </a:p>
        </p:txBody>
      </p:sp>
      <p:sp>
        <p:nvSpPr>
          <p:cNvPr id="6" name="Text Placeholder 5">
            <a:extLst>
              <a:ext uri="{FF2B5EF4-FFF2-40B4-BE49-F238E27FC236}">
                <a16:creationId xmlns:a16="http://schemas.microsoft.com/office/drawing/2014/main" id="{E525426E-5D5D-1C51-EB18-BBE831C6D7D4}"/>
              </a:ext>
            </a:extLst>
          </p:cNvPr>
          <p:cNvSpPr txBox="1">
            <a:spLocks/>
          </p:cNvSpPr>
          <p:nvPr/>
        </p:nvSpPr>
        <p:spPr>
          <a:xfrm>
            <a:off x="919261" y="5178814"/>
            <a:ext cx="8640000" cy="2133394"/>
          </a:xfrm>
          <a:prstGeom prst="rect">
            <a:avLst/>
          </a:prstGeom>
          <a:solidFill>
            <a:srgbClr val="BDB1ED"/>
          </a:solidFill>
          <a:ln>
            <a:solidFill>
              <a:srgbClr val="6E00A5"/>
            </a:solidFill>
          </a:ln>
        </p:spPr>
        <p:txBody>
          <a:bodyPr anchor="ctr"/>
          <a:lstStyle>
            <a:lvl1pPr marL="376984" indent="-376984" algn="l" defTabSz="1507937"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953" indent="-376984" algn="l" defTabSz="1507937" rtl="0" eaLnBrk="1" latinLnBrk="0" hangingPunct="1">
              <a:lnSpc>
                <a:spcPct val="90000"/>
              </a:lnSpc>
              <a:spcBef>
                <a:spcPts val="825"/>
              </a:spcBef>
              <a:buFont typeface="Arial" panose="020B0604020202020204" pitchFamily="34" charset="0"/>
              <a:buChar char="•"/>
              <a:defRPr sz="3958" kern="1200">
                <a:solidFill>
                  <a:schemeClr val="tx1"/>
                </a:solidFill>
                <a:latin typeface="+mn-lt"/>
                <a:ea typeface="+mn-ea"/>
                <a:cs typeface="+mn-cs"/>
              </a:defRPr>
            </a:lvl2pPr>
            <a:lvl3pPr marL="1884921" indent="-376984" algn="l" defTabSz="1507937" rtl="0" eaLnBrk="1" latinLnBrk="0" hangingPunct="1">
              <a:lnSpc>
                <a:spcPct val="90000"/>
              </a:lnSpc>
              <a:spcBef>
                <a:spcPts val="825"/>
              </a:spcBef>
              <a:buFont typeface="Arial" panose="020B0604020202020204" pitchFamily="34" charset="0"/>
              <a:buChar char="•"/>
              <a:defRPr sz="3298" kern="1200">
                <a:solidFill>
                  <a:schemeClr val="tx1"/>
                </a:solidFill>
                <a:latin typeface="+mn-lt"/>
                <a:ea typeface="+mn-ea"/>
                <a:cs typeface="+mn-cs"/>
              </a:defRPr>
            </a:lvl3pPr>
            <a:lvl4pPr marL="2638890"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4pPr>
            <a:lvl5pPr marL="3392858"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lgn="ctr">
              <a:buNone/>
            </a:pPr>
            <a:r>
              <a:rPr lang="lv-LV" sz="1800" cap="all" dirty="0">
                <a:latin typeface="Verdana" panose="020B0604030504040204" pitchFamily="34" charset="0"/>
                <a:ea typeface="Verdana" panose="020B0604030504040204" pitchFamily="34" charset="0"/>
              </a:rPr>
              <a:t>Mērķis: </a:t>
            </a:r>
            <a:r>
              <a:rPr lang="lv-LV" sz="1800" b="1" cap="all" dirty="0">
                <a:latin typeface="Verdana" panose="020B0604030504040204" pitchFamily="34" charset="0"/>
                <a:ea typeface="Verdana" panose="020B0604030504040204" pitchFamily="34" charset="0"/>
              </a:rPr>
              <a:t>līdz 2023. gada 31. decembrim </a:t>
            </a:r>
            <a:r>
              <a:rPr lang="lv-LV" sz="1800" cap="all" dirty="0">
                <a:latin typeface="Verdana" panose="020B0604030504040204" pitchFamily="34" charset="0"/>
                <a:ea typeface="Verdana" panose="020B0604030504040204" pitchFamily="34" charset="0"/>
              </a:rPr>
              <a:t>nodrošināts, ka bioloģiskie atkritumi ir vai nu </a:t>
            </a:r>
            <a:r>
              <a:rPr lang="lv-LV" sz="1800" b="1" cap="all" dirty="0">
                <a:latin typeface="Verdana" panose="020B0604030504040204" pitchFamily="34" charset="0"/>
                <a:ea typeface="Verdana" panose="020B0604030504040204" pitchFamily="34" charset="0"/>
              </a:rPr>
              <a:t>pārstrādāti rašanās vietā, vai dalīti savākti un nodoti pārstrādei</a:t>
            </a:r>
          </a:p>
        </p:txBody>
      </p:sp>
      <p:sp>
        <p:nvSpPr>
          <p:cNvPr id="7" name="Arrow: Down 6">
            <a:extLst>
              <a:ext uri="{FF2B5EF4-FFF2-40B4-BE49-F238E27FC236}">
                <a16:creationId xmlns:a16="http://schemas.microsoft.com/office/drawing/2014/main" id="{A020FF6C-3849-4564-B41D-CD813045C76D}"/>
              </a:ext>
            </a:extLst>
          </p:cNvPr>
          <p:cNvSpPr/>
          <p:nvPr/>
        </p:nvSpPr>
        <p:spPr>
          <a:xfrm>
            <a:off x="4347731" y="3414814"/>
            <a:ext cx="1080000" cy="1891476"/>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sp>
        <p:nvSpPr>
          <p:cNvPr id="8" name="Text Placeholder 3">
            <a:extLst>
              <a:ext uri="{FF2B5EF4-FFF2-40B4-BE49-F238E27FC236}">
                <a16:creationId xmlns:a16="http://schemas.microsoft.com/office/drawing/2014/main" id="{04B1C7CE-0611-F389-F7D3-9D936B4DBEBE}"/>
              </a:ext>
            </a:extLst>
          </p:cNvPr>
          <p:cNvSpPr txBox="1">
            <a:spLocks/>
          </p:cNvSpPr>
          <p:nvPr/>
        </p:nvSpPr>
        <p:spPr>
          <a:xfrm>
            <a:off x="10696671" y="2183970"/>
            <a:ext cx="8640000" cy="1266787"/>
          </a:xfrm>
          <a:prstGeom prst="rect">
            <a:avLst/>
          </a:prstGeom>
          <a:solidFill>
            <a:srgbClr val="6E00A5"/>
          </a:solidFill>
        </p:spPr>
        <p:txBody>
          <a:bodyPr vert="horz" lIns="91440" tIns="45720" rIns="91440" bIns="45720" rtlCol="0" anchor="ctr">
            <a:norm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ctr">
              <a:spcBef>
                <a:spcPts val="2400"/>
              </a:spcBef>
              <a:spcAft>
                <a:spcPts val="1200"/>
              </a:spcAft>
            </a:pPr>
            <a:r>
              <a:rPr lang="lv-LV" sz="2000" b="1" i="0" cap="all" dirty="0">
                <a:solidFill>
                  <a:schemeClr val="bg1"/>
                </a:solidFill>
                <a:effectLst/>
              </a:rPr>
              <a:t>Rīgas domes saistošie noteikumi Nr.87</a:t>
            </a:r>
            <a:r>
              <a:rPr lang="lv-LV" sz="2000" b="1" cap="all" dirty="0">
                <a:solidFill>
                  <a:schemeClr val="bg1"/>
                </a:solidFill>
              </a:rPr>
              <a:t> </a:t>
            </a:r>
            <a:r>
              <a:rPr lang="lv-LV" sz="2000" b="1" i="0" cap="all" dirty="0">
                <a:solidFill>
                  <a:schemeClr val="bg1"/>
                </a:solidFill>
                <a:effectLst/>
              </a:rPr>
              <a:t>Par sadzīves atkritumu apsaimniekošanu Rīgas pilsētā</a:t>
            </a:r>
          </a:p>
        </p:txBody>
      </p:sp>
      <p:sp>
        <p:nvSpPr>
          <p:cNvPr id="9" name="Text Placeholder 5">
            <a:extLst>
              <a:ext uri="{FF2B5EF4-FFF2-40B4-BE49-F238E27FC236}">
                <a16:creationId xmlns:a16="http://schemas.microsoft.com/office/drawing/2014/main" id="{9CBB7BC8-D262-6BAD-342B-5FB71F1C275A}"/>
              </a:ext>
            </a:extLst>
          </p:cNvPr>
          <p:cNvSpPr txBox="1">
            <a:spLocks/>
          </p:cNvSpPr>
          <p:nvPr/>
        </p:nvSpPr>
        <p:spPr>
          <a:xfrm>
            <a:off x="10696671" y="5178814"/>
            <a:ext cx="8640000" cy="2133394"/>
          </a:xfrm>
          <a:prstGeom prst="rect">
            <a:avLst/>
          </a:prstGeom>
          <a:solidFill>
            <a:srgbClr val="BDB1ED"/>
          </a:solidFill>
          <a:ln>
            <a:solidFill>
              <a:srgbClr val="6E00A5"/>
            </a:solidFill>
          </a:ln>
        </p:spPr>
        <p:txBody>
          <a:bodyPr vert="horz" lIns="91440" tIns="45720" rIns="91440" bIns="45720" rtlCol="0" anchor="ctr">
            <a:no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just">
              <a:spcBef>
                <a:spcPts val="2400"/>
              </a:spcBef>
              <a:spcAft>
                <a:spcPts val="1200"/>
              </a:spcAft>
            </a:pPr>
            <a:r>
              <a:rPr lang="lv-LV" sz="1800" b="0" i="0" cap="all" dirty="0">
                <a:effectLst/>
              </a:rPr>
              <a:t>40. Šo saistošo noteikumu 33., 34. un 35.punktā ietvertais noteikums attiecībā uz pienākumu nodrošināt </a:t>
            </a:r>
            <a:r>
              <a:rPr lang="lv-LV" sz="1800" b="1" i="0" cap="all" dirty="0">
                <a:effectLst/>
              </a:rPr>
              <a:t>bioloģiski noārdāmo atkritumu dalītu savākšanu stājas spēkā 2021.gada 1.janvārī.</a:t>
            </a:r>
          </a:p>
        </p:txBody>
      </p:sp>
      <p:sp>
        <p:nvSpPr>
          <p:cNvPr id="10" name="Arrow: Down 9">
            <a:extLst>
              <a:ext uri="{FF2B5EF4-FFF2-40B4-BE49-F238E27FC236}">
                <a16:creationId xmlns:a16="http://schemas.microsoft.com/office/drawing/2014/main" id="{4B4D5664-BF5A-209B-3370-B8FD1AE45E2A}"/>
              </a:ext>
            </a:extLst>
          </p:cNvPr>
          <p:cNvSpPr/>
          <p:nvPr/>
        </p:nvSpPr>
        <p:spPr>
          <a:xfrm>
            <a:off x="14137957" y="7312208"/>
            <a:ext cx="1080000" cy="1080000"/>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pic>
        <p:nvPicPr>
          <p:cNvPr id="13" name="Picture 12">
            <a:extLst>
              <a:ext uri="{FF2B5EF4-FFF2-40B4-BE49-F238E27FC236}">
                <a16:creationId xmlns:a16="http://schemas.microsoft.com/office/drawing/2014/main" id="{958FB62C-5776-FB04-7249-DA7CD3289A91}"/>
              </a:ext>
            </a:extLst>
          </p:cNvPr>
          <p:cNvPicPr>
            <a:picLocks noChangeAspect="1"/>
          </p:cNvPicPr>
          <p:nvPr/>
        </p:nvPicPr>
        <p:blipFill>
          <a:blip r:embed="rId3"/>
          <a:stretch>
            <a:fillRect/>
          </a:stretch>
        </p:blipFill>
        <p:spPr>
          <a:xfrm>
            <a:off x="4643243" y="3789693"/>
            <a:ext cx="501006" cy="486893"/>
          </a:xfrm>
          <a:prstGeom prst="rect">
            <a:avLst/>
          </a:prstGeom>
        </p:spPr>
      </p:pic>
      <p:sp>
        <p:nvSpPr>
          <p:cNvPr id="14" name="Text Placeholder 3">
            <a:extLst>
              <a:ext uri="{FF2B5EF4-FFF2-40B4-BE49-F238E27FC236}">
                <a16:creationId xmlns:a16="http://schemas.microsoft.com/office/drawing/2014/main" id="{2212C1E2-5D79-E4C6-5B1A-C4A1F91333CF}"/>
              </a:ext>
            </a:extLst>
          </p:cNvPr>
          <p:cNvSpPr txBox="1">
            <a:spLocks/>
          </p:cNvSpPr>
          <p:nvPr/>
        </p:nvSpPr>
        <p:spPr>
          <a:xfrm>
            <a:off x="919261" y="2148027"/>
            <a:ext cx="8640000" cy="1266787"/>
          </a:xfrm>
          <a:prstGeom prst="rect">
            <a:avLst/>
          </a:prstGeom>
          <a:solidFill>
            <a:srgbClr val="6E00A5"/>
          </a:solidFill>
        </p:spPr>
        <p:txBody>
          <a:bodyPr vert="horz" lIns="91440" tIns="45720" rIns="91440" bIns="45720" rtlCol="0" anchor="ctr">
            <a:normAutofit/>
          </a:bodyPr>
          <a:lstStyle>
            <a:lvl1pPr marL="0" indent="0" algn="l" defTabSz="1507937" rtl="0" eaLnBrk="1" latinLnBrk="0" hangingPunct="1">
              <a:lnSpc>
                <a:spcPct val="100000"/>
              </a:lnSpc>
              <a:spcBef>
                <a:spcPts val="1649"/>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53969" indent="0" algn="l" defTabSz="1507937" rtl="0" eaLnBrk="1" latinLnBrk="0" hangingPunct="1">
              <a:lnSpc>
                <a:spcPct val="100000"/>
              </a:lnSpc>
              <a:spcBef>
                <a:spcPts val="825"/>
              </a:spcBef>
              <a:buFontTx/>
              <a:buNone/>
              <a:defRPr sz="28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507937" indent="0" algn="l" defTabSz="1507937" rtl="0" eaLnBrk="1" latinLnBrk="0" hangingPunct="1">
              <a:lnSpc>
                <a:spcPct val="90000"/>
              </a:lnSpc>
              <a:spcBef>
                <a:spcPts val="825"/>
              </a:spcBef>
              <a:buFontTx/>
              <a:buNone/>
              <a:defRPr sz="329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261906"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015874" indent="0" algn="l" defTabSz="1507937" rtl="0" eaLnBrk="1" latinLnBrk="0" hangingPunct="1">
              <a:lnSpc>
                <a:spcPct val="90000"/>
              </a:lnSpc>
              <a:spcBef>
                <a:spcPts val="825"/>
              </a:spcBef>
              <a:buFontTx/>
              <a:buNone/>
              <a:defRPr sz="2968"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algn="ctr"/>
            <a:r>
              <a:rPr lang="lv-LV" sz="2000" b="1" cap="all" dirty="0">
                <a:solidFill>
                  <a:schemeClr val="bg1"/>
                </a:solidFill>
              </a:rPr>
              <a:t>Atkritumu apsaimniekošanas valsts plāns 2021. – 2028. gadam</a:t>
            </a:r>
          </a:p>
        </p:txBody>
      </p:sp>
      <p:sp>
        <p:nvSpPr>
          <p:cNvPr id="15" name="Arrow: Down 14">
            <a:extLst>
              <a:ext uri="{FF2B5EF4-FFF2-40B4-BE49-F238E27FC236}">
                <a16:creationId xmlns:a16="http://schemas.microsoft.com/office/drawing/2014/main" id="{02C6A0A4-3455-5C39-2A9B-D59EE33F2981}"/>
              </a:ext>
            </a:extLst>
          </p:cNvPr>
          <p:cNvSpPr/>
          <p:nvPr/>
        </p:nvSpPr>
        <p:spPr>
          <a:xfrm>
            <a:off x="14137957" y="3414813"/>
            <a:ext cx="1080000" cy="1891477"/>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680B5810-3132-F695-F4EB-BFA1D7A9483E}"/>
              </a:ext>
            </a:extLst>
          </p:cNvPr>
          <p:cNvSpPr/>
          <p:nvPr/>
        </p:nvSpPr>
        <p:spPr>
          <a:xfrm>
            <a:off x="10696671" y="8406548"/>
            <a:ext cx="8801943" cy="2657233"/>
          </a:xfrm>
          <a:prstGeom prst="rect">
            <a:avLst/>
          </a:prstGeom>
          <a:solidFill>
            <a:srgbClr val="6E00A5"/>
          </a:solidFill>
        </p:spPr>
        <p:txBody>
          <a:bodyPr wrap="square" lIns="0" tIns="0" rIns="0" bIns="0" rtlCol="0" anchor="ctr"/>
          <a:lstStyle/>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Sistēma ieviesta</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Iedzīvotāju aktivitāte zema</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Panākts, ka BIO MAKSA ir 80% no nešķirotas sadzīves atkritumu maksas, 2024 TIE BŪS jau 60%</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PANĀKTI GROZĪJUMI mk NOTEIKUMOS PAR MINIMĀLAJĀM IZVEŠANAS PRASĪBĀM</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APZINĀTAS KĻŪDAS</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PILOTPROJEKTI parāda kļūdas un iespējas</a:t>
            </a:r>
          </a:p>
          <a:p>
            <a:pPr marL="457200" indent="-457200" algn="l">
              <a:buAutoNum type="arabicPeriod"/>
            </a:pPr>
            <a:r>
              <a:rPr lang="lv-LV" cap="all" dirty="0">
                <a:solidFill>
                  <a:schemeClr val="bg1"/>
                </a:solidFill>
                <a:latin typeface="Verdana" panose="020B0604030504040204" pitchFamily="34" charset="0"/>
                <a:ea typeface="Verdana" panose="020B0604030504040204" pitchFamily="34" charset="0"/>
              </a:rPr>
              <a:t>BIO BŪS JĀŠĶIRO OBLIGĀTI</a:t>
            </a:r>
          </a:p>
        </p:txBody>
      </p:sp>
      <p:sp>
        <p:nvSpPr>
          <p:cNvPr id="17" name="Rectangle 16">
            <a:extLst>
              <a:ext uri="{FF2B5EF4-FFF2-40B4-BE49-F238E27FC236}">
                <a16:creationId xmlns:a16="http://schemas.microsoft.com/office/drawing/2014/main" id="{5B409C5A-2FFC-0347-10FB-3CEEB8D5A9F9}"/>
              </a:ext>
            </a:extLst>
          </p:cNvPr>
          <p:cNvSpPr/>
          <p:nvPr/>
        </p:nvSpPr>
        <p:spPr>
          <a:xfrm>
            <a:off x="919261" y="8392208"/>
            <a:ext cx="8606876" cy="2657234"/>
          </a:xfrm>
          <a:prstGeom prst="rect">
            <a:avLst/>
          </a:prstGeom>
          <a:solidFill>
            <a:srgbClr val="6E00A5"/>
          </a:solidFill>
        </p:spPr>
        <p:txBody>
          <a:bodyPr wrap="square" lIns="0" tIns="0" rIns="0" bIns="0" rtlCol="0" anchor="ctr"/>
          <a:lstStyle/>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IEDZĪVOTĀJU MOTIVĀCIJAS JAUTĀJUMS PALIEK NEMAINĪGS – IEDZĪVOTĀJI JOPROJĀM NAV MOTIVĒTI DALĪTI VĀKT BIO</a:t>
            </a:r>
          </a:p>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VISĀS PAŠVALDĪBĀS BIO VAR NEBŪT VIENOTS, ATGRIEŽAMIES PIE IEPAKOJUMA JAUTĀJUMA</a:t>
            </a:r>
          </a:p>
          <a:p>
            <a:pPr marL="457200" indent="-457200" algn="l">
              <a:buAutoNum type="arabicPeriod"/>
            </a:pPr>
            <a:r>
              <a:rPr lang="lv-LV" dirty="0">
                <a:solidFill>
                  <a:schemeClr val="bg1"/>
                </a:solidFill>
                <a:latin typeface="Verdana" panose="020B0604030504040204" pitchFamily="34" charset="0"/>
                <a:ea typeface="Verdana" panose="020B0604030504040204" pitchFamily="34" charset="0"/>
              </a:rPr>
              <a:t>LAUKU REĢIONOS UN PRIVĀTMĀJĀS BIO LIELĀKOTIESI KOMPOSTĒ</a:t>
            </a:r>
          </a:p>
          <a:p>
            <a:pPr algn="l"/>
            <a:endParaRPr lang="lv-LV" dirty="0">
              <a:solidFill>
                <a:schemeClr val="bg1"/>
              </a:solidFill>
              <a:latin typeface="Verdana" panose="020B0604030504040204" pitchFamily="34" charset="0"/>
              <a:ea typeface="Verdana" panose="020B0604030504040204" pitchFamily="34" charset="0"/>
            </a:endParaRPr>
          </a:p>
          <a:p>
            <a:pPr algn="l"/>
            <a:endParaRPr lang="lv-LV" dirty="0">
              <a:solidFill>
                <a:schemeClr val="bg1"/>
              </a:solidFill>
              <a:latin typeface="Verdana" panose="020B0604030504040204" pitchFamily="34" charset="0"/>
              <a:ea typeface="Verdana" panose="020B0604030504040204" pitchFamily="34" charset="0"/>
            </a:endParaRPr>
          </a:p>
        </p:txBody>
      </p:sp>
      <p:sp>
        <p:nvSpPr>
          <p:cNvPr id="18" name="Arrow: Down 17">
            <a:extLst>
              <a:ext uri="{FF2B5EF4-FFF2-40B4-BE49-F238E27FC236}">
                <a16:creationId xmlns:a16="http://schemas.microsoft.com/office/drawing/2014/main" id="{42A79BC5-4A7F-CA56-1044-02FD82BA924B}"/>
              </a:ext>
            </a:extLst>
          </p:cNvPr>
          <p:cNvSpPr/>
          <p:nvPr/>
        </p:nvSpPr>
        <p:spPr>
          <a:xfrm>
            <a:off x="4347731" y="7312208"/>
            <a:ext cx="1080000" cy="1080000"/>
          </a:xfrm>
          <a:prstGeom prst="downArrow">
            <a:avLst/>
          </a:prstGeom>
          <a:noFill/>
          <a:ln>
            <a:solidFill>
              <a:srgbClr val="6E00A5"/>
            </a:solidFill>
          </a:ln>
        </p:spPr>
        <p:txBody>
          <a:bodyPr wrap="square" lIns="0" tIns="0" rIns="0" bIns="0" rtlCol="0" anchor="ctr"/>
          <a:lstStyle/>
          <a:p>
            <a:pPr algn="l"/>
            <a:endParaRPr lang="lv-LV" sz="200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08CBF8EE-EEE5-FB82-42C0-6221A6CF4272}"/>
              </a:ext>
            </a:extLst>
          </p:cNvPr>
          <p:cNvPicPr>
            <a:picLocks noChangeAspect="1"/>
          </p:cNvPicPr>
          <p:nvPr/>
        </p:nvPicPr>
        <p:blipFill>
          <a:blip r:embed="rId3"/>
          <a:stretch>
            <a:fillRect/>
          </a:stretch>
        </p:blipFill>
        <p:spPr>
          <a:xfrm>
            <a:off x="14427454" y="3827892"/>
            <a:ext cx="501006" cy="486893"/>
          </a:xfrm>
          <a:prstGeom prst="rect">
            <a:avLst/>
          </a:prstGeom>
        </p:spPr>
      </p:pic>
    </p:spTree>
    <p:extLst>
      <p:ext uri="{BB962C8B-B14F-4D97-AF65-F5344CB8AC3E}">
        <p14:creationId xmlns:p14="http://schemas.microsoft.com/office/powerpoint/2010/main" val="1091467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AR 2024.GADA JANVĀRI BIO TARIFAM JĀBŪT 60% NO SADZĪVES ATKRITUMU MAKSAS </a:t>
            </a:r>
          </a:p>
        </p:txBody>
      </p:sp>
      <p:sp>
        <p:nvSpPr>
          <p:cNvPr id="6" name="TextBox 5">
            <a:extLst>
              <a:ext uri="{FF2B5EF4-FFF2-40B4-BE49-F238E27FC236}">
                <a16:creationId xmlns:a16="http://schemas.microsoft.com/office/drawing/2014/main" id="{4C226F44-3898-B77B-1641-95BE1B9C8AAA}"/>
              </a:ext>
            </a:extLst>
          </p:cNvPr>
          <p:cNvSpPr txBox="1"/>
          <p:nvPr/>
        </p:nvSpPr>
        <p:spPr>
          <a:xfrm>
            <a:off x="651288" y="1848684"/>
            <a:ext cx="7843234" cy="5324535"/>
          </a:xfrm>
          <a:prstGeom prst="rect">
            <a:avLst/>
          </a:prstGeom>
          <a:ln>
            <a:solidFill>
              <a:srgbClr val="6E00A5"/>
            </a:solidFill>
          </a:ln>
        </p:spPr>
        <p:txBody>
          <a:bodyPr vert="horz" wrap="square" lIns="91440" tIns="45720" rIns="91440" bIns="45720" rtlCol="0" anchor="ctr">
            <a:spAutoFit/>
          </a:bodyPr>
          <a:lstStyle/>
          <a:p>
            <a:pPr algn="l"/>
            <a:r>
              <a:rPr lang="lv-LV" sz="1700" b="1" i="0" cap="all" dirty="0">
                <a:solidFill>
                  <a:srgbClr val="6E00A5"/>
                </a:solidFill>
                <a:effectLst/>
                <a:latin typeface="Verdana" panose="020B0604030504040204" pitchFamily="34" charset="0"/>
                <a:ea typeface="Verdana" panose="020B0604030504040204" pitchFamily="34" charset="0"/>
              </a:rPr>
              <a:t>Atkritumu apsaimniekošanas likums nosaka</a:t>
            </a:r>
          </a:p>
          <a:p>
            <a:pPr algn="just"/>
            <a:r>
              <a:rPr lang="lv-LV" sz="1700" b="1" i="0" cap="all" dirty="0">
                <a:solidFill>
                  <a:srgbClr val="6E00A5"/>
                </a:solidFill>
                <a:effectLst/>
                <a:latin typeface="Verdana" panose="020B0604030504040204" pitchFamily="34" charset="0"/>
                <a:ea typeface="Verdana" panose="020B0604030504040204" pitchFamily="34" charset="0"/>
              </a:rPr>
              <a:t>39.pants.</a:t>
            </a:r>
            <a:r>
              <a:rPr lang="lv-LV" sz="1700" b="0" i="0" cap="all" dirty="0">
                <a:solidFill>
                  <a:srgbClr val="6E00A5"/>
                </a:solidFill>
                <a:effectLst/>
                <a:latin typeface="Verdana" panose="020B0604030504040204" pitchFamily="34" charset="0"/>
                <a:ea typeface="Verdana" panose="020B0604030504040204" pitchFamily="34" charset="0"/>
              </a:rPr>
              <a:t> (1) Nešķirotu sadzīves atkritumu apsaimniekošanas (izņemot sadzīves atkritumu reģenerāciju) maksu atkritumu sākotnējam radītājam vai valdītājam veido:</a:t>
            </a:r>
          </a:p>
          <a:p>
            <a:pPr algn="just"/>
            <a:r>
              <a:rPr lang="lv-LV" sz="1700" b="0" i="0" cap="all" dirty="0">
                <a:solidFill>
                  <a:srgbClr val="6E00A5"/>
                </a:solidFill>
                <a:effectLst/>
                <a:latin typeface="Verdana" panose="020B0604030504040204" pitchFamily="34" charset="0"/>
                <a:ea typeface="Verdana" panose="020B0604030504040204" pitchFamily="34" charset="0"/>
              </a:rPr>
              <a:t>1) pašvaldības lēmumā apstiprinātā maksa par sadzīves atkritumu apsaimniekošanu, kurā tiek ietvertas visas izmaksas par nešķiroto un dalīti savākto atkritumu savākšanu, pārvadāšanu, pārkraušanu, šķirošanu un citām normatīvajos aktos noteiktajām darbībām, ko veic pirms atkritumu reģenerācijas un kas samazina apglabājamo atkritumu apjomu, maksa par uzglabāšanu un šo darbību veikšanai nepieciešamo infrastruktūras objektu izveidošanu un uzturēšanu, </a:t>
            </a:r>
            <a:r>
              <a:rPr lang="lv-LV" sz="1700" cap="all" dirty="0">
                <a:solidFill>
                  <a:srgbClr val="6E00A5"/>
                </a:solidFill>
                <a:latin typeface="Verdana" panose="020B0604030504040204" pitchFamily="34" charset="0"/>
                <a:ea typeface="Verdana" panose="020B0604030504040204" pitchFamily="34" charset="0"/>
              </a:rPr>
              <a:t>kā </a:t>
            </a:r>
            <a:r>
              <a:rPr lang="lv-LV" sz="1700" b="0" i="0" cap="all" dirty="0">
                <a:solidFill>
                  <a:srgbClr val="6E00A5"/>
                </a:solidFill>
                <a:effectLst/>
                <a:latin typeface="Verdana" panose="020B0604030504040204" pitchFamily="34" charset="0"/>
                <a:ea typeface="Verdana" panose="020B0604030504040204" pitchFamily="34" charset="0"/>
              </a:rPr>
              <a:t>arī </a:t>
            </a:r>
            <a:r>
              <a:rPr lang="lv-LV" sz="1700" b="1" i="0" cap="all" dirty="0">
                <a:solidFill>
                  <a:srgbClr val="6E00A5"/>
                </a:solidFill>
                <a:effectLst/>
                <a:latin typeface="Verdana" panose="020B0604030504040204" pitchFamily="34" charset="0"/>
                <a:ea typeface="Verdana" panose="020B0604030504040204" pitchFamily="34" charset="0"/>
              </a:rPr>
              <a:t>starpība starp dalīti savāktu bioloģisko atkritumu apsaimniekošanas izmaksām un šā likuma 39.</a:t>
            </a:r>
            <a:r>
              <a:rPr lang="lv-LV" sz="1700" b="1" i="0" cap="all" baseline="30000" dirty="0">
                <a:solidFill>
                  <a:srgbClr val="6E00A5"/>
                </a:solidFill>
                <a:effectLst/>
                <a:latin typeface="Verdana" panose="020B0604030504040204" pitchFamily="34" charset="0"/>
                <a:ea typeface="Verdana" panose="020B0604030504040204" pitchFamily="34" charset="0"/>
              </a:rPr>
              <a:t>1</a:t>
            </a:r>
            <a:r>
              <a:rPr lang="lv-LV" sz="1700" b="1" i="0" cap="all" dirty="0">
                <a:solidFill>
                  <a:srgbClr val="6E00A5"/>
                </a:solidFill>
                <a:effectLst/>
                <a:latin typeface="Verdana" panose="020B0604030504040204" pitchFamily="34" charset="0"/>
                <a:ea typeface="Verdana" panose="020B0604030504040204" pitchFamily="34" charset="0"/>
              </a:rPr>
              <a:t> pantā noteikto maksu</a:t>
            </a:r>
            <a:r>
              <a:rPr lang="lv-LV" sz="1700" b="0" i="0" cap="all" dirty="0">
                <a:solidFill>
                  <a:srgbClr val="6E00A5"/>
                </a:solidFill>
                <a:effectLst/>
                <a:latin typeface="Verdana" panose="020B0604030504040204" pitchFamily="34" charset="0"/>
                <a:ea typeface="Verdana" panose="020B0604030504040204" pitchFamily="34" charset="0"/>
              </a:rPr>
              <a:t>;</a:t>
            </a:r>
          </a:p>
          <a:p>
            <a:pPr algn="just"/>
            <a:r>
              <a:rPr lang="lv-LV" sz="1700" b="0" i="0" cap="all" dirty="0">
                <a:solidFill>
                  <a:srgbClr val="6E00A5"/>
                </a:solidFill>
                <a:effectLst/>
                <a:latin typeface="Verdana" panose="020B0604030504040204" pitchFamily="34" charset="0"/>
                <a:ea typeface="Verdana" panose="020B0604030504040204" pitchFamily="34" charset="0"/>
              </a:rPr>
              <a:t>2) maksa par nešķirotu sadzīves atkritumu apstrādi saskaņā ar Sabiedrisko pakalpojumu regulēšanas komisijas apstiprinātu tarifu.</a:t>
            </a:r>
          </a:p>
          <a:p>
            <a:pPr algn="l"/>
            <a:endParaRPr lang="lv-LV" sz="1700" dirty="0">
              <a:latin typeface="Verdana" panose="020B0604030504040204" pitchFamily="34" charset="0"/>
              <a:ea typeface="Verdana" panose="020B0604030504040204" pitchFamily="34" charset="0"/>
            </a:endParaRPr>
          </a:p>
        </p:txBody>
      </p:sp>
      <p:sp>
        <p:nvSpPr>
          <p:cNvPr id="9" name="Arrow: Down 8">
            <a:extLst>
              <a:ext uri="{FF2B5EF4-FFF2-40B4-BE49-F238E27FC236}">
                <a16:creationId xmlns:a16="http://schemas.microsoft.com/office/drawing/2014/main" id="{E0A6A1BD-D299-1031-8945-A9782FC36FBA}"/>
              </a:ext>
            </a:extLst>
          </p:cNvPr>
          <p:cNvSpPr/>
          <p:nvPr/>
        </p:nvSpPr>
        <p:spPr>
          <a:xfrm>
            <a:off x="14031531" y="4917819"/>
            <a:ext cx="1260000" cy="2847464"/>
          </a:xfrm>
          <a:prstGeom prst="downArrow">
            <a:avLst/>
          </a:prstGeom>
          <a:solidFill>
            <a:srgbClr val="BDB1ED"/>
          </a:solidFill>
        </p:spPr>
        <p:txBody>
          <a:bodyPr wrap="square" lIns="0" tIns="0" rIns="0" bIns="0" rtlCol="0" anchor="ctr"/>
          <a:lstStyle/>
          <a:p>
            <a:pPr algn="l"/>
            <a:endParaRPr lang="lv-LV"/>
          </a:p>
        </p:txBody>
      </p:sp>
      <p:sp>
        <p:nvSpPr>
          <p:cNvPr id="10" name="TextBox 9">
            <a:extLst>
              <a:ext uri="{FF2B5EF4-FFF2-40B4-BE49-F238E27FC236}">
                <a16:creationId xmlns:a16="http://schemas.microsoft.com/office/drawing/2014/main" id="{F4499B2F-E035-F379-EC55-F4DA1D63CBE1}"/>
              </a:ext>
            </a:extLst>
          </p:cNvPr>
          <p:cNvSpPr txBox="1"/>
          <p:nvPr/>
        </p:nvSpPr>
        <p:spPr>
          <a:xfrm>
            <a:off x="10581806" y="2994216"/>
            <a:ext cx="7843234" cy="1923604"/>
          </a:xfrm>
          <a:prstGeom prst="rect">
            <a:avLst/>
          </a:prstGeom>
          <a:ln>
            <a:solidFill>
              <a:srgbClr val="6E00A5"/>
            </a:solidFill>
          </a:ln>
        </p:spPr>
        <p:txBody>
          <a:bodyPr vert="horz" wrap="square" lIns="91440" tIns="45720" rIns="91440" bIns="45720" rtlCol="0" anchor="ctr">
            <a:spAutoFit/>
          </a:bodyPr>
          <a:lstStyle/>
          <a:p>
            <a:pPr algn="l"/>
            <a:r>
              <a:rPr lang="lv-LV" sz="1700" b="1" i="0" cap="all" dirty="0">
                <a:solidFill>
                  <a:srgbClr val="6E00A5"/>
                </a:solidFill>
                <a:effectLst/>
                <a:latin typeface="Verdana" panose="020B0604030504040204" pitchFamily="34" charset="0"/>
                <a:ea typeface="Verdana" panose="020B0604030504040204" pitchFamily="34" charset="0"/>
              </a:rPr>
              <a:t>Atkritumu apsaimniekošanas likums nosaka, ka ar 2024.gada 1.janvāri:</a:t>
            </a:r>
          </a:p>
          <a:p>
            <a:pPr algn="l"/>
            <a:endParaRPr lang="lv-LV" sz="1700" b="1" cap="all" dirty="0">
              <a:solidFill>
                <a:srgbClr val="6E00A5"/>
              </a:solidFill>
              <a:latin typeface="Verdana" panose="020B0604030504040204" pitchFamily="34" charset="0"/>
              <a:ea typeface="Verdana" panose="020B0604030504040204" pitchFamily="34" charset="0"/>
            </a:endParaRPr>
          </a:p>
          <a:p>
            <a:pPr algn="just"/>
            <a:r>
              <a:rPr lang="lv-LV" sz="1700" b="1" cap="all" dirty="0">
                <a:solidFill>
                  <a:srgbClr val="6E00A5"/>
                </a:solidFill>
                <a:effectLst/>
                <a:latin typeface="Verdana" panose="020B0604030504040204" pitchFamily="34" charset="0"/>
                <a:ea typeface="Verdana" panose="020B0604030504040204" pitchFamily="34" charset="0"/>
              </a:rPr>
              <a:t>39.</a:t>
            </a:r>
            <a:r>
              <a:rPr lang="lv-LV" sz="1700" b="1" cap="all" baseline="30000" dirty="0">
                <a:solidFill>
                  <a:srgbClr val="6E00A5"/>
                </a:solidFill>
                <a:effectLst/>
                <a:latin typeface="Verdana" panose="020B0604030504040204" pitchFamily="34" charset="0"/>
                <a:ea typeface="Verdana" panose="020B0604030504040204" pitchFamily="34" charset="0"/>
              </a:rPr>
              <a:t>1</a:t>
            </a:r>
            <a:r>
              <a:rPr lang="lv-LV" sz="1700" b="1" cap="all" dirty="0">
                <a:solidFill>
                  <a:srgbClr val="6E00A5"/>
                </a:solidFill>
                <a:effectLst/>
                <a:latin typeface="Verdana" panose="020B0604030504040204" pitchFamily="34" charset="0"/>
                <a:ea typeface="Verdana" panose="020B0604030504040204" pitchFamily="34" charset="0"/>
              </a:rPr>
              <a:t> pants.</a:t>
            </a:r>
            <a:r>
              <a:rPr lang="lv-LV" sz="1700" cap="all" dirty="0">
                <a:solidFill>
                  <a:srgbClr val="6E00A5"/>
                </a:solidFill>
                <a:effectLst/>
                <a:latin typeface="Verdana" panose="020B0604030504040204" pitchFamily="34" charset="0"/>
                <a:ea typeface="Verdana" panose="020B0604030504040204" pitchFamily="34" charset="0"/>
              </a:rPr>
              <a:t> Maksu par dalīti savākto bioloģisko atkritumu apsaimniekošanu pašvaldība nosaka 60 procentu apmērā no šā likuma </a:t>
            </a:r>
            <a:r>
              <a:rPr lang="lv-LV" sz="1700" u="none" strike="noStrike" cap="all" dirty="0">
                <a:solidFill>
                  <a:srgbClr val="6E00A5"/>
                </a:solidFill>
                <a:effectLst/>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39. panta</a:t>
            </a:r>
            <a:r>
              <a:rPr lang="lv-LV" sz="1700" cap="all" dirty="0">
                <a:solidFill>
                  <a:srgbClr val="6E00A5"/>
                </a:solidFill>
                <a:effectLst/>
                <a:latin typeface="Verdana" panose="020B0604030504040204" pitchFamily="34" charset="0"/>
                <a:ea typeface="Verdana" panose="020B0604030504040204" pitchFamily="34" charset="0"/>
              </a:rPr>
              <a:t> pirmajā daļā noteiktās maksas.</a:t>
            </a:r>
          </a:p>
          <a:p>
            <a:pPr algn="l"/>
            <a:endParaRPr lang="lv-LV" sz="1700" cap="all" dirty="0">
              <a:solidFill>
                <a:srgbClr val="6E00A5"/>
              </a:solidFill>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0B46DF37-F493-2BCB-C94E-3F3D27B35B3C}"/>
              </a:ext>
            </a:extLst>
          </p:cNvPr>
          <p:cNvSpPr txBox="1"/>
          <p:nvPr/>
        </p:nvSpPr>
        <p:spPr>
          <a:xfrm>
            <a:off x="10697715" y="7765283"/>
            <a:ext cx="7727325" cy="1923604"/>
          </a:xfrm>
          <a:prstGeom prst="rect">
            <a:avLst/>
          </a:prstGeom>
          <a:noFill/>
          <a:ln>
            <a:solidFill>
              <a:srgbClr val="6E00A5"/>
            </a:solidFill>
          </a:ln>
        </p:spPr>
        <p:txBody>
          <a:bodyPr wrap="square">
            <a:spAutoFit/>
          </a:bodyPr>
          <a:lstStyle/>
          <a:p>
            <a:pPr algn="just"/>
            <a:r>
              <a:rPr lang="lv-LV" sz="1700" b="1" i="0" cap="all" dirty="0">
                <a:solidFill>
                  <a:srgbClr val="6E00A5"/>
                </a:solidFill>
                <a:effectLst/>
                <a:latin typeface="Verdana" panose="020B0604030504040204" pitchFamily="34" charset="0"/>
                <a:ea typeface="Verdana" panose="020B0604030504040204" pitchFamily="34" charset="0"/>
              </a:rPr>
              <a:t>52. PANTS. </a:t>
            </a:r>
            <a:r>
              <a:rPr lang="lv-LV" sz="1700" b="0" i="0" cap="all" dirty="0">
                <a:solidFill>
                  <a:srgbClr val="6E00A5"/>
                </a:solidFill>
                <a:effectLst/>
                <a:latin typeface="Verdana" panose="020B0604030504040204" pitchFamily="34" charset="0"/>
                <a:ea typeface="Verdana" panose="020B0604030504040204" pitchFamily="34" charset="0"/>
              </a:rPr>
              <a:t>Līdz 2023. gada 31. </a:t>
            </a:r>
            <a:r>
              <a:rPr lang="lv-LV" sz="1700" cap="all" dirty="0">
                <a:solidFill>
                  <a:srgbClr val="6E00A5"/>
                </a:solidFill>
                <a:latin typeface="Verdana" panose="020B0604030504040204" pitchFamily="34" charset="0"/>
                <a:ea typeface="Verdana" panose="020B0604030504040204" pitchFamily="34" charset="0"/>
              </a:rPr>
              <a:t>decembrim pašvaldība un tās izvēlētais sadzīves atkritumu apsaimniekotājs </a:t>
            </a:r>
            <a:r>
              <a:rPr lang="lv-LV" sz="1700" b="0" i="0" cap="all" dirty="0">
                <a:solidFill>
                  <a:srgbClr val="6E00A5"/>
                </a:solidFill>
                <a:effectLst/>
                <a:latin typeface="Verdana" panose="020B0604030504040204" pitchFamily="34" charset="0"/>
                <a:ea typeface="Verdana" panose="020B0604030504040204" pitchFamily="34" charset="0"/>
              </a:rPr>
              <a:t>veic grozījumus līgumos par sadzīves atkritumu apsaimniekošanu attiecībā uz nešķiroto sadzīves atkritumu un bioloģisko atkritumu maksas apmēru saskaņā ar šā likuma 39. un 39.</a:t>
            </a:r>
            <a:r>
              <a:rPr lang="lv-LV" sz="1700" b="0" i="0" cap="all" baseline="30000" dirty="0">
                <a:solidFill>
                  <a:srgbClr val="6E00A5"/>
                </a:solidFill>
                <a:effectLst/>
                <a:latin typeface="Verdana" panose="020B0604030504040204" pitchFamily="34" charset="0"/>
                <a:ea typeface="Verdana" panose="020B0604030504040204" pitchFamily="34" charset="0"/>
              </a:rPr>
              <a:t>1</a:t>
            </a:r>
            <a:r>
              <a:rPr lang="lv-LV" sz="1700" b="0" i="0" cap="all" dirty="0">
                <a:solidFill>
                  <a:srgbClr val="6E00A5"/>
                </a:solidFill>
                <a:effectLst/>
                <a:latin typeface="Verdana" panose="020B0604030504040204" pitchFamily="34" charset="0"/>
                <a:ea typeface="Verdana" panose="020B0604030504040204" pitchFamily="34" charset="0"/>
              </a:rPr>
              <a:t> pantā paredzēto maksas noteikšanas kārtību.</a:t>
            </a:r>
            <a:endParaRPr lang="lv-LV" sz="1700" cap="all" dirty="0">
              <a:solidFill>
                <a:srgbClr val="6E00A5"/>
              </a:solidFill>
              <a:latin typeface="Verdana" panose="020B0604030504040204" pitchFamily="34" charset="0"/>
              <a:ea typeface="Verdana" panose="020B0604030504040204" pitchFamily="34" charset="0"/>
            </a:endParaRPr>
          </a:p>
        </p:txBody>
      </p:sp>
      <p:sp>
        <p:nvSpPr>
          <p:cNvPr id="18" name="Arrow: Right 17">
            <a:extLst>
              <a:ext uri="{FF2B5EF4-FFF2-40B4-BE49-F238E27FC236}">
                <a16:creationId xmlns:a16="http://schemas.microsoft.com/office/drawing/2014/main" id="{8C053AB0-904D-4658-2596-3F9AE70C8A69}"/>
              </a:ext>
            </a:extLst>
          </p:cNvPr>
          <p:cNvSpPr/>
          <p:nvPr/>
        </p:nvSpPr>
        <p:spPr>
          <a:xfrm>
            <a:off x="8458163" y="3441927"/>
            <a:ext cx="2239553" cy="1260000"/>
          </a:xfrm>
          <a:prstGeom prst="rightArrow">
            <a:avLst/>
          </a:prstGeom>
          <a:solidFill>
            <a:srgbClr val="BDB1ED"/>
          </a:solidFill>
        </p:spPr>
        <p:txBody>
          <a:bodyPr wrap="square" lIns="0" tIns="0" rIns="0" bIns="0" rtlCol="0" anchor="ctr"/>
          <a:lstStyle/>
          <a:p>
            <a:pPr algn="l"/>
            <a:endParaRPr lang="lv-LV"/>
          </a:p>
        </p:txBody>
      </p:sp>
      <p:sp>
        <p:nvSpPr>
          <p:cNvPr id="20" name="Rectangle 19">
            <a:extLst>
              <a:ext uri="{FF2B5EF4-FFF2-40B4-BE49-F238E27FC236}">
                <a16:creationId xmlns:a16="http://schemas.microsoft.com/office/drawing/2014/main" id="{E4B85BEE-6AC3-537E-2BFE-836298A494EB}"/>
              </a:ext>
            </a:extLst>
          </p:cNvPr>
          <p:cNvSpPr/>
          <p:nvPr/>
        </p:nvSpPr>
        <p:spPr>
          <a:xfrm>
            <a:off x="3179227" y="7397505"/>
            <a:ext cx="6228747" cy="3560952"/>
          </a:xfrm>
          <a:prstGeom prst="rect">
            <a:avLst/>
          </a:prstGeom>
          <a:solidFill>
            <a:srgbClr val="6E00A5"/>
          </a:solidFill>
        </p:spPr>
        <p:txBody>
          <a:bodyPr wrap="square" lIns="0" tIns="0" rIns="0" bIns="0" rtlCol="0" anchor="ctr"/>
          <a:lstStyle/>
          <a:p>
            <a:pPr algn="ctr"/>
            <a:r>
              <a:rPr lang="lv-LV" sz="1700" dirty="0">
                <a:solidFill>
                  <a:schemeClr val="bg1"/>
                </a:solidFill>
                <a:latin typeface="Verdana" panose="020B0604030504040204" pitchFamily="34" charset="0"/>
                <a:ea typeface="Verdana" panose="020B0604030504040204" pitchFamily="34" charset="0"/>
              </a:rPr>
              <a:t>ŅEMOT VĒRĀ ATKRITUMU APSAIMNIEKOŠANAS LIKUMĀ NOTEIKTO KĀRTĪBU, KĀ ARĪ LĪDZŠINĒJO PIEREDZI IESAKĀM NO SAVAS PUSES NOTEIKT VIENOTU METODIKU BIO TARIFA NOTEIKSANAI:</a:t>
            </a:r>
          </a:p>
          <a:p>
            <a:pPr algn="ctr"/>
            <a:endParaRPr lang="lv-LV" sz="1700" dirty="0">
              <a:solidFill>
                <a:schemeClr val="bg1"/>
              </a:solidFill>
              <a:latin typeface="Verdana" panose="020B0604030504040204" pitchFamily="34" charset="0"/>
              <a:ea typeface="Verdana" panose="020B0604030504040204" pitchFamily="34" charset="0"/>
            </a:endParaRP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VISĀM PUSĒM SAPROTAMS, PIEŅEMAMS UN CAURSKATĀMS PROCESS</a:t>
            </a: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PERSONĀLA MAINĪBAS GADĪJUMĀ VIEGLĀK NODOT ZINĀŠANAS UN NEZAUDĒT SPĒJU PĀRBAUDĪT, KA TIEK IEVĒROTAS VIENOŠANĀS STARP PUSĒM</a:t>
            </a:r>
          </a:p>
          <a:p>
            <a:pPr marL="342900" indent="-342900">
              <a:buAutoNum type="arabicParenR"/>
            </a:pPr>
            <a:r>
              <a:rPr lang="lv-LV" sz="1700" dirty="0">
                <a:solidFill>
                  <a:schemeClr val="bg1"/>
                </a:solidFill>
                <a:latin typeface="Verdana" panose="020B0604030504040204" pitchFamily="34" charset="0"/>
                <a:ea typeface="Verdana" panose="020B0604030504040204" pitchFamily="34" charset="0"/>
              </a:rPr>
              <a:t>PAŠVALDĪBAS PUSEI PĀRLIECĪBA, KA TIEK IEVĒROTAS VIENOTAS VADLĪNIJAS</a:t>
            </a:r>
          </a:p>
        </p:txBody>
      </p:sp>
      <p:sp>
        <p:nvSpPr>
          <p:cNvPr id="21" name="Arrow: Down 20">
            <a:extLst>
              <a:ext uri="{FF2B5EF4-FFF2-40B4-BE49-F238E27FC236}">
                <a16:creationId xmlns:a16="http://schemas.microsoft.com/office/drawing/2014/main" id="{0893A691-8D1E-8EAE-C43F-49D11CC6403A}"/>
              </a:ext>
            </a:extLst>
          </p:cNvPr>
          <p:cNvSpPr/>
          <p:nvPr/>
        </p:nvSpPr>
        <p:spPr>
          <a:xfrm rot="5400000">
            <a:off x="9374571" y="8484835"/>
            <a:ext cx="1260000" cy="1386291"/>
          </a:xfrm>
          <a:prstGeom prst="downArrow">
            <a:avLst/>
          </a:prstGeom>
          <a:solidFill>
            <a:srgbClr val="BDB1ED"/>
          </a:solidFill>
        </p:spPr>
        <p:txBody>
          <a:bodyPr wrap="square" lIns="0" tIns="0" rIns="0" bIns="0" rtlCol="0" anchor="ctr"/>
          <a:lstStyle/>
          <a:p>
            <a:pPr algn="l"/>
            <a:endParaRPr lang="lv-LV"/>
          </a:p>
        </p:txBody>
      </p:sp>
    </p:spTree>
    <p:extLst>
      <p:ext uri="{BB962C8B-B14F-4D97-AF65-F5344CB8AC3E}">
        <p14:creationId xmlns:p14="http://schemas.microsoft.com/office/powerpoint/2010/main" val="404295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KĀPĒC JAUTĀJUMS JĀSKATA DOMES SĒDĒ</a:t>
            </a:r>
          </a:p>
        </p:txBody>
      </p:sp>
      <p:sp>
        <p:nvSpPr>
          <p:cNvPr id="3" name="Rectangle 2">
            <a:extLst>
              <a:ext uri="{FF2B5EF4-FFF2-40B4-BE49-F238E27FC236}">
                <a16:creationId xmlns:a16="http://schemas.microsoft.com/office/drawing/2014/main" id="{FD09861A-9DAC-4D11-63C3-E34FA8B3EE88}"/>
              </a:ext>
            </a:extLst>
          </p:cNvPr>
          <p:cNvSpPr/>
          <p:nvPr/>
        </p:nvSpPr>
        <p:spPr>
          <a:xfrm>
            <a:off x="476916" y="1793739"/>
            <a:ext cx="18726592" cy="7315200"/>
          </a:xfrm>
          <a:prstGeom prst="rect">
            <a:avLst/>
          </a:prstGeom>
          <a:ln>
            <a:solidFill>
              <a:srgbClr val="6E00A5"/>
            </a:solidFill>
          </a:ln>
        </p:spPr>
        <p:style>
          <a:lnRef idx="2">
            <a:schemeClr val="dk1"/>
          </a:lnRef>
          <a:fillRef idx="1">
            <a:schemeClr val="lt1"/>
          </a:fillRef>
          <a:effectRef idx="0">
            <a:schemeClr val="dk1"/>
          </a:effectRef>
          <a:fontRef idx="minor">
            <a:schemeClr val="dk1"/>
          </a:fontRef>
        </p:style>
        <p:txBody>
          <a:bodyPr wrap="square" lIns="0" tIns="0" rIns="0" bIns="0" rtlCol="0" anchor="ctr"/>
          <a:lstStyle/>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DABAS RESURSA NODOKĻA UN POLIGONA NOGLABĀŠANAS IZMAKSAS SPĒKĀ STĀJAS AUTOMĀTISKI – PAŠVALDĪBAI NAV JĀAPSTIPRINA.</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TĀ KĀ BIO TARIFA SAMAZINĀJUMS IR BŪTISKS – ATKRITUMU APSAIMNIEKOTĀJS NEVARĒS NODROŠINĀT PAKALPOJUMU, JO PAKALPOJUMA SNIEGŠANAS IZMAKSAS IR LĪDZVĒTĪGAS NEŠĶIROTAS SADZĪVES ATKRITUMU IZMAKSĀM.</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ATKRITUMU APSAIMNIEKOŠANS LIKUMĀ IR NOTEIKTS, KA PAR STARPĪBAS NOTEIKŠANU VIENOJAS PAŠVALDĪBA UN ATKRITUMU APSAIMNIEKOTĀJS UN ZAUDĒJUMU DAĻU VAR IEKĻAUT NEŠĶIROTAS SADZĪVES ATKRITUMU TARIFĀ.</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TĀ KĀ AR JAUNO TARIFU ATKRITUMU APSAIMNIEKOTĀJS NESPĒS NODROŠINĀT PAKALPOJUMA SNIEGŠANU – ATKRITUMU APSAIMNIEOTĀJS VĒRŠAS PIE PAŠVALDĪBAS DAĻU NO BIO APSAIMNIEKOŠANAS IZMAKSĀM KOMPENSĒT CAUR NEŠĶIROTAS SADZĪVES ATKRITUMU TARIFU.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LIKUMA NORMAS MĒRĶIS IR VEICINĀT DALĪTU ATKRITUMU VĀKŠANU UN SAMAZINĀT NEŠĶIROTAS SADZĪVES ATKRITUMU APJOMU.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PAŠVALDĪBA JAU IR PARŪPĒJUSIES PAR SISTOŠAJIEM NOTEIKUMIEM, KAS ĻAUJ ŠĶIROTĀJIEM ATKRTUMUS VEST RETĀK –ATTIECĪGI ŠĶIROTĀJI MAKSĀS LĒTĀK. AICINĀJUMS SAISTOŠOS NOTEIKUMUS PAPILDINĀT, KA ATKRITUMU IZVEŠANA VAR NOTIKT RETĀK, JA IEDZĪVOTĀJI KOMPOSTĒ ATKRITUMUS.</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marL="342900" indent="-342900" algn="l">
              <a:buAutoNum type="arabicParenR"/>
            </a:pPr>
            <a:r>
              <a:rPr lang="lv-LV" sz="2000" dirty="0">
                <a:solidFill>
                  <a:srgbClr val="6E00A5"/>
                </a:solidFill>
                <a:latin typeface="Verdana" panose="020B0604030504040204" pitchFamily="34" charset="0"/>
                <a:ea typeface="Verdana" panose="020B0604030504040204" pitchFamily="34" charset="0"/>
              </a:rPr>
              <a:t>PĒDĒJĀS NEŠĶIROTAS SADZĪVES ATKRITUMU SATUR MORFOLOĢIJAS RĀDA, KA BIO SASTĀVS TAJOS IR 30-40%, ATTIECĪGI IEDZĪVOTĀJIEM AR JAUNO BIO TARIFU IR LIELĀKAS IESPĒJAS SAMAZINĀT NEŠĶIROTAS SADZĪVES ATKRITUMU APJOMU.</a:t>
            </a:r>
          </a:p>
          <a:p>
            <a:pPr marL="342900" indent="-342900" algn="l">
              <a:buAutoNum type="arabicParenR"/>
            </a:pPr>
            <a:endParaRPr lang="lv-LV" sz="2000" dirty="0">
              <a:solidFill>
                <a:srgbClr val="6E00A5"/>
              </a:solidFill>
              <a:latin typeface="Verdana" panose="020B0604030504040204" pitchFamily="34" charset="0"/>
              <a:ea typeface="Verdana" panose="020B0604030504040204" pitchFamily="34" charset="0"/>
            </a:endParaRPr>
          </a:p>
          <a:p>
            <a:pPr algn="l"/>
            <a:endParaRPr lang="lv-LV" dirty="0"/>
          </a:p>
        </p:txBody>
      </p:sp>
    </p:spTree>
    <p:extLst>
      <p:ext uri="{BB962C8B-B14F-4D97-AF65-F5344CB8AC3E}">
        <p14:creationId xmlns:p14="http://schemas.microsoft.com/office/powerpoint/2010/main" val="83499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IEGUVUMI IEDZĪVOTĀJIEM UN PAŠVALDĪBAI</a:t>
            </a:r>
          </a:p>
        </p:txBody>
      </p:sp>
      <p:sp>
        <p:nvSpPr>
          <p:cNvPr id="4" name="TextBox 3">
            <a:extLst>
              <a:ext uri="{FF2B5EF4-FFF2-40B4-BE49-F238E27FC236}">
                <a16:creationId xmlns:a16="http://schemas.microsoft.com/office/drawing/2014/main" id="{2F383A0C-4F30-2F68-B4B5-3143EFF074E6}"/>
              </a:ext>
            </a:extLst>
          </p:cNvPr>
          <p:cNvSpPr txBox="1"/>
          <p:nvPr/>
        </p:nvSpPr>
        <p:spPr>
          <a:xfrm>
            <a:off x="884419" y="2957419"/>
            <a:ext cx="5246557" cy="646331"/>
          </a:xfrm>
          <a:prstGeom prst="rect">
            <a:avLst/>
          </a:prstGeom>
          <a:solidFill>
            <a:srgbClr val="BDB1ED"/>
          </a:solidFill>
        </p:spPr>
        <p:txBody>
          <a:bodyPr vert="horz" wrap="square" lIns="91440" tIns="45720" rIns="91440" bIns="45720" rtlCol="0" anchor="ctr">
            <a:spAutoFit/>
          </a:bodyPr>
          <a:lstStyle/>
          <a:p>
            <a:pPr algn="ctr"/>
            <a:r>
              <a:rPr lang="lv-LV" dirty="0"/>
              <a:t>SAMAZINĀT NEŠĶIROTAS SADZĪVES ATKRITUMU APJOMU, ATTIECĪGI RĒĶINU</a:t>
            </a:r>
          </a:p>
        </p:txBody>
      </p:sp>
      <p:sp>
        <p:nvSpPr>
          <p:cNvPr id="5" name="TextBox 4">
            <a:extLst>
              <a:ext uri="{FF2B5EF4-FFF2-40B4-BE49-F238E27FC236}">
                <a16:creationId xmlns:a16="http://schemas.microsoft.com/office/drawing/2014/main" id="{E837A73D-DB35-4719-7EEE-8680B2BD1742}"/>
              </a:ext>
            </a:extLst>
          </p:cNvPr>
          <p:cNvSpPr txBox="1"/>
          <p:nvPr/>
        </p:nvSpPr>
        <p:spPr>
          <a:xfrm>
            <a:off x="884419" y="5247116"/>
            <a:ext cx="5246557" cy="3416320"/>
          </a:xfrm>
          <a:prstGeom prst="rect">
            <a:avLst/>
          </a:prstGeom>
          <a:solidFill>
            <a:srgbClr val="BDB1ED"/>
          </a:solidFill>
        </p:spPr>
        <p:txBody>
          <a:bodyPr vert="horz" wrap="square" lIns="91440" tIns="45720" rIns="91440" bIns="45720" rtlCol="0" anchor="ctr">
            <a:spAutoFit/>
          </a:bodyPr>
          <a:lstStyle/>
          <a:p>
            <a:pPr algn="ctr"/>
            <a:r>
              <a:rPr lang="lv-LV" dirty="0"/>
              <a:t>PAŠVALDĪBAI UN IEDZĪVOTĀJIEM KOPĪGI IESAISTĪTIES UN PILDĪT NORMAS KOPĒJĀS SABIEDRĪBAS INTERESĒS:</a:t>
            </a:r>
          </a:p>
          <a:p>
            <a:pPr algn="ctr"/>
            <a:endParaRPr lang="lv-LV" dirty="0"/>
          </a:p>
          <a:p>
            <a:pPr algn="ctr"/>
            <a:r>
              <a:rPr lang="lv-LV" dirty="0"/>
              <a:t>- MAZINĀT NEŠĶIROTU SADZĪVES ATKRITUMU APJOMU; </a:t>
            </a:r>
          </a:p>
          <a:p>
            <a:pPr algn="ctr"/>
            <a:endParaRPr lang="lv-LV" dirty="0"/>
          </a:p>
          <a:p>
            <a:pPr algn="ctr"/>
            <a:r>
              <a:rPr lang="lv-LV" dirty="0"/>
              <a:t>- VEICINĀT IZPRATNI PAR ŠĶIROŠANU UN ATKRITUMU RADĪŠANAS PARADUMU MAIŅU;</a:t>
            </a:r>
          </a:p>
          <a:p>
            <a:pPr algn="ctr"/>
            <a:endParaRPr lang="lv-LV" dirty="0"/>
          </a:p>
          <a:p>
            <a:pPr algn="ctr"/>
            <a:r>
              <a:rPr lang="lv-LV" dirty="0"/>
              <a:t>- PAŠVALDĪBAI AR SAVU PIEMĒRU RĀDĪT, KA BIO ŠĶIROŠANA UN ŠĶIROŠANA KOPUMĀ IR NEPIECIEŠAMA KOPĒJO VALSTS MĒRĶU IZPILDĒ</a:t>
            </a:r>
          </a:p>
        </p:txBody>
      </p:sp>
      <p:sp>
        <p:nvSpPr>
          <p:cNvPr id="6" name="TextBox 5">
            <a:extLst>
              <a:ext uri="{FF2B5EF4-FFF2-40B4-BE49-F238E27FC236}">
                <a16:creationId xmlns:a16="http://schemas.microsoft.com/office/drawing/2014/main" id="{276FC573-BE26-879D-FA83-86EF4EA0AB61}"/>
              </a:ext>
            </a:extLst>
          </p:cNvPr>
          <p:cNvSpPr txBox="1"/>
          <p:nvPr/>
        </p:nvSpPr>
        <p:spPr>
          <a:xfrm>
            <a:off x="884418" y="4302474"/>
            <a:ext cx="5246557" cy="369332"/>
          </a:xfrm>
          <a:prstGeom prst="rect">
            <a:avLst/>
          </a:prstGeom>
          <a:solidFill>
            <a:srgbClr val="BDB1ED"/>
          </a:solidFill>
        </p:spPr>
        <p:txBody>
          <a:bodyPr vert="horz" wrap="square" lIns="91440" tIns="45720" rIns="91440" bIns="45720" rtlCol="0" anchor="ctr">
            <a:spAutoFit/>
          </a:bodyPr>
          <a:lstStyle/>
          <a:p>
            <a:pPr algn="ctr"/>
            <a:r>
              <a:rPr lang="lv-LV" dirty="0"/>
              <a:t>VEICINĀT PAŠVALDĪBĀ ŠĶIROŠANAS AKTUALITĀTI</a:t>
            </a:r>
          </a:p>
        </p:txBody>
      </p:sp>
      <p:sp>
        <p:nvSpPr>
          <p:cNvPr id="7" name="TextBox 6">
            <a:extLst>
              <a:ext uri="{FF2B5EF4-FFF2-40B4-BE49-F238E27FC236}">
                <a16:creationId xmlns:a16="http://schemas.microsoft.com/office/drawing/2014/main" id="{8EC77A69-DB58-9B68-BF9D-21D14C5D9808}"/>
              </a:ext>
            </a:extLst>
          </p:cNvPr>
          <p:cNvSpPr txBox="1"/>
          <p:nvPr/>
        </p:nvSpPr>
        <p:spPr>
          <a:xfrm>
            <a:off x="7169581" y="2769755"/>
            <a:ext cx="11092721" cy="6463308"/>
          </a:xfrm>
          <a:prstGeom prst="rect">
            <a:avLst/>
          </a:prstGeom>
        </p:spPr>
        <p:txBody>
          <a:bodyPr vert="horz" wrap="square" lIns="91440" tIns="45720" rIns="91440" bIns="45720" rtlCol="0" anchor="ctr">
            <a:spAutoFit/>
          </a:bodyPr>
          <a:lstStyle/>
          <a:p>
            <a:pPr algn="l"/>
            <a:r>
              <a:rPr lang="lv-LV" cap="all" dirty="0">
                <a:solidFill>
                  <a:srgbClr val="7030A0"/>
                </a:solidFill>
                <a:latin typeface="Verdana" panose="020B0604030504040204" pitchFamily="34" charset="0"/>
                <a:ea typeface="Verdana" panose="020B0604030504040204" pitchFamily="34" charset="0"/>
              </a:rPr>
              <a:t>ATKRITUMU VALSTS PLĀNĀ NOTEIKTĀ MĒRĶU IZPILDE:</a:t>
            </a:r>
          </a:p>
          <a:p>
            <a:pPr algn="l"/>
            <a:endParaRPr lang="lv-LV" cap="all" dirty="0">
              <a:solidFill>
                <a:srgbClr val="7030A0"/>
              </a:solidFill>
              <a:latin typeface="Verdana" panose="020B0604030504040204" pitchFamily="34" charset="0"/>
              <a:ea typeface="Verdana" panose="020B0604030504040204" pitchFamily="34" charset="0"/>
            </a:endParaRPr>
          </a:p>
          <a:p>
            <a:pPr marL="342900" indent="-342900" algn="l">
              <a:buAutoNum type="arabicPeriod"/>
            </a:pPr>
            <a:r>
              <a:rPr lang="lv-LV" b="0" i="0" cap="all" dirty="0">
                <a:solidFill>
                  <a:srgbClr val="7030A0"/>
                </a:solidFill>
                <a:effectLst/>
                <a:latin typeface="Verdana" panose="020B0604030504040204" pitchFamily="34" charset="0"/>
                <a:ea typeface="Verdana" panose="020B0604030504040204" pitchFamily="34" charset="0"/>
              </a:rPr>
              <a:t>Mērķis: līdz 2023. gada 1. janvārim izveidota dalītas savākšanas sistēma tekstilmateriāliem;</a:t>
            </a:r>
          </a:p>
          <a:p>
            <a:pPr marL="342900" indent="-342900" algn="l">
              <a:buAutoNum type="arabicPeriod"/>
            </a:pPr>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1.2. Mērķis: līdz 2025. gadam atkārtotai izmantošanai sagatavoto un pārstrādāto sadzīves atkritumu apjomu palielināts vismaz līdz 55% pēc masas;</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1.3. Mērķis: nodrošināta virzība uz mērķi, ka līdz 2030. gadam atkārtotai izmantošanai sagatavoto un pārstrādāto sadzīves atkritumu apjoms tiek palielināts vismaz līdz 60 % pēc masas;</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0" i="0" cap="all" dirty="0">
                <a:solidFill>
                  <a:srgbClr val="7030A0"/>
                </a:solidFill>
                <a:effectLst/>
                <a:latin typeface="Verdana" panose="020B0604030504040204" pitchFamily="34" charset="0"/>
                <a:ea typeface="Verdana" panose="020B0604030504040204" pitchFamily="34" charset="0"/>
              </a:rPr>
              <a:t>1.4. Mērķis: līdz 2025.gada 1. janvārim izveidota dalītas savākšanas sistēma sadzīves bīstamajiem atkritumiem;</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1" i="0" cap="all" dirty="0">
                <a:solidFill>
                  <a:srgbClr val="7030A0"/>
                </a:solidFill>
                <a:effectLst/>
                <a:latin typeface="Verdana" panose="020B0604030504040204" pitchFamily="34" charset="0"/>
                <a:ea typeface="Verdana" panose="020B0604030504040204" pitchFamily="34" charset="0"/>
              </a:rPr>
              <a:t>1.5. Mērķis: līdz 2023. gada 31. decembrim nodrošināts, ka bioloģiskie atkritumi ir vai nu pārstrādāti rašanās vietā, vai dalīti savākti un nodoti pārstrādei;</a:t>
            </a:r>
          </a:p>
          <a:p>
            <a:pPr algn="l"/>
            <a:endParaRPr lang="lv-LV" b="0" i="0" cap="all" dirty="0">
              <a:solidFill>
                <a:srgbClr val="7030A0"/>
              </a:solidFill>
              <a:effectLst/>
              <a:latin typeface="Verdana" panose="020B0604030504040204" pitchFamily="34" charset="0"/>
              <a:ea typeface="Verdana" panose="020B0604030504040204" pitchFamily="34" charset="0"/>
            </a:endParaRPr>
          </a:p>
          <a:p>
            <a:pPr algn="l"/>
            <a:r>
              <a:rPr lang="lv-LV" b="1" i="0" cap="all" dirty="0">
                <a:solidFill>
                  <a:srgbClr val="7030A0"/>
                </a:solidFill>
                <a:effectLst/>
                <a:latin typeface="Verdana" panose="020B0604030504040204" pitchFamily="34" charset="0"/>
                <a:ea typeface="Verdana" panose="020B0604030504040204" pitchFamily="34" charset="0"/>
              </a:rPr>
              <a:t>2.1. Mērķis: nodrošināta virzība uz mērķi līdz 2035. gadam nodrošināt, ka poligonos apglabāto sadzīves atkritumu īpatsvars ir samazinājies līdz 10% no kopējā radīto sadzīves atkritumu daudzuma (pēc svara).</a:t>
            </a:r>
          </a:p>
          <a:p>
            <a:pPr algn="l"/>
            <a:endParaRPr lang="lv-LV" cap="all" dirty="0">
              <a:solidFill>
                <a:srgbClr val="7030A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9612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593949" y="161992"/>
            <a:ext cx="18772224" cy="1087436"/>
          </a:xfrm>
        </p:spPr>
        <p:txBody>
          <a:bodyPr>
            <a:noAutofit/>
          </a:bodyPr>
          <a:lstStyle/>
          <a:p>
            <a:pPr algn="l"/>
            <a:r>
              <a:rPr lang="lv-LV" sz="5200" dirty="0">
                <a:solidFill>
                  <a:srgbClr val="6E00A5"/>
                </a:solidFill>
              </a:rPr>
              <a:t>MĒRĶU SASNIEGŠANA ATTIECĪBĀ UZ BIO ATKRITUMIEM – KO VAR DARĪT AR BIO?</a:t>
            </a:r>
            <a:br>
              <a:rPr lang="lv-LV" sz="5200" dirty="0">
                <a:solidFill>
                  <a:srgbClr val="6E00A5"/>
                </a:solidFill>
              </a:rPr>
            </a:br>
            <a:endParaRPr lang="lv-LV" sz="5200" dirty="0">
              <a:solidFill>
                <a:srgbClr val="6E00A5"/>
              </a:solidFill>
            </a:endParaRPr>
          </a:p>
        </p:txBody>
      </p:sp>
      <p:cxnSp>
        <p:nvCxnSpPr>
          <p:cNvPr id="4" name="Straight Connector 3">
            <a:extLst>
              <a:ext uri="{FF2B5EF4-FFF2-40B4-BE49-F238E27FC236}">
                <a16:creationId xmlns:a16="http://schemas.microsoft.com/office/drawing/2014/main" id="{10C3635C-21AF-B6C1-40D1-A06B2362F1EF}"/>
              </a:ext>
            </a:extLst>
          </p:cNvPr>
          <p:cNvCxnSpPr>
            <a:cxnSpLocks/>
          </p:cNvCxnSpPr>
          <p:nvPr/>
        </p:nvCxnSpPr>
        <p:spPr>
          <a:xfrm flipH="1">
            <a:off x="10531294" y="1818698"/>
            <a:ext cx="3574" cy="9191989"/>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77966DA-5779-3AA7-963C-41CA7A7CC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6348" y="1663055"/>
            <a:ext cx="4575425" cy="6288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dzīves atkritumi">
            <a:extLst>
              <a:ext uri="{FF2B5EF4-FFF2-40B4-BE49-F238E27FC236}">
                <a16:creationId xmlns:a16="http://schemas.microsoft.com/office/drawing/2014/main" id="{16970A48-8E75-1C53-B614-88D91AE7B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53" y="2118949"/>
            <a:ext cx="4964729" cy="4964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dzīves atkritumi">
            <a:extLst>
              <a:ext uri="{FF2B5EF4-FFF2-40B4-BE49-F238E27FC236}">
                <a16:creationId xmlns:a16="http://schemas.microsoft.com/office/drawing/2014/main" id="{C57C8F61-478A-0949-449F-40A6EA80F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515" y="2226839"/>
            <a:ext cx="432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dzīves atkritumi">
            <a:extLst>
              <a:ext uri="{FF2B5EF4-FFF2-40B4-BE49-F238E27FC236}">
                <a16:creationId xmlns:a16="http://schemas.microsoft.com/office/drawing/2014/main" id="{9F5FFF5A-D043-DC47-4320-E5E77B561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312" y="1320624"/>
            <a:ext cx="6480000" cy="64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C43111E-BED0-ACDF-C89B-87BB97A51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3309" y="3092736"/>
            <a:ext cx="2793617" cy="39793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B4F34B2-8D4A-D119-4D62-A2011D86F147}"/>
              </a:ext>
            </a:extLst>
          </p:cNvPr>
          <p:cNvSpPr/>
          <p:nvPr/>
        </p:nvSpPr>
        <p:spPr>
          <a:xfrm>
            <a:off x="1289814" y="7492621"/>
            <a:ext cx="7920000" cy="2160000"/>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UZKRĀT  UN DALĪTI VĀKT BIO, KAS TIEK NODOTS TĀLĀKAI PĀRSTRĀDEI</a:t>
            </a:r>
          </a:p>
        </p:txBody>
      </p:sp>
      <p:sp>
        <p:nvSpPr>
          <p:cNvPr id="11" name="Rectangle 10">
            <a:extLst>
              <a:ext uri="{FF2B5EF4-FFF2-40B4-BE49-F238E27FC236}">
                <a16:creationId xmlns:a16="http://schemas.microsoft.com/office/drawing/2014/main" id="{82675078-1D1C-5033-ED71-0CB7A59152AA}"/>
              </a:ext>
            </a:extLst>
          </p:cNvPr>
          <p:cNvSpPr/>
          <p:nvPr/>
        </p:nvSpPr>
        <p:spPr>
          <a:xfrm>
            <a:off x="11237068" y="7487883"/>
            <a:ext cx="7920000" cy="2160000"/>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ŠĶIROT BIO ĪPAŠUMĀ UN KOMPOSTĒT TO, TĀDEJĀDI PĀRSTRĀDĀJOT BIO SAVĀ ĪPAŠUMĀ- ATKRITUMU RAŠANĀS VIETĀ</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dirty="0">
                <a:solidFill>
                  <a:schemeClr val="bg1"/>
                </a:solidFill>
                <a:latin typeface="Verdana" panose="020B0604030504040204" pitchFamily="34" charset="0"/>
                <a:ea typeface="Verdana" panose="020B0604030504040204" pitchFamily="34" charset="0"/>
              </a:rPr>
              <a:t>PAŠVALDĪBĀM JĀVEIDO KOMPOSTĒŠANAS REĢISTS, LAI UZSKAITĪTU PATIESĪBĀ DALĪTI VĀKTO BIO ATKARITUMU APJOMU</a:t>
            </a:r>
          </a:p>
        </p:txBody>
      </p:sp>
    </p:spTree>
    <p:extLst>
      <p:ext uri="{BB962C8B-B14F-4D97-AF65-F5344CB8AC3E}">
        <p14:creationId xmlns:p14="http://schemas.microsoft.com/office/powerpoint/2010/main" val="214533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PIEDĀVĀJUMS METODIKAS NOTEIKŠANAI</a:t>
            </a:r>
          </a:p>
        </p:txBody>
      </p:sp>
      <p:sp>
        <p:nvSpPr>
          <p:cNvPr id="3" name="Rectangle 2">
            <a:extLst>
              <a:ext uri="{FF2B5EF4-FFF2-40B4-BE49-F238E27FC236}">
                <a16:creationId xmlns:a16="http://schemas.microsoft.com/office/drawing/2014/main" id="{C2749C05-2961-DCD1-9CBB-171545E6807F}"/>
              </a:ext>
            </a:extLst>
          </p:cNvPr>
          <p:cNvSpPr/>
          <p:nvPr/>
        </p:nvSpPr>
        <p:spPr>
          <a:xfrm>
            <a:off x="1613199" y="1741874"/>
            <a:ext cx="3309869" cy="1661377"/>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BIO ATKRITUMU</a:t>
            </a:r>
          </a:p>
          <a:p>
            <a:pPr algn="ctr"/>
            <a:r>
              <a:rPr lang="lv-LV" dirty="0">
                <a:solidFill>
                  <a:schemeClr val="bg1"/>
                </a:solidFill>
                <a:latin typeface="Verdana" panose="020B0604030504040204" pitchFamily="34" charset="0"/>
                <a:ea typeface="Verdana" panose="020B0604030504040204" pitchFamily="34" charset="0"/>
              </a:rPr>
              <a:t>VIDĒJAIS SVARS LATVIJĀ ŠOBRĪD</a:t>
            </a:r>
          </a:p>
          <a:p>
            <a:pPr algn="ctr"/>
            <a:r>
              <a:rPr lang="lv-LV" dirty="0">
                <a:solidFill>
                  <a:schemeClr val="bg1"/>
                </a:solidFill>
                <a:latin typeface="Verdana" panose="020B0604030504040204" pitchFamily="34" charset="0"/>
                <a:ea typeface="Verdana" panose="020B0604030504040204" pitchFamily="34" charset="0"/>
              </a:rPr>
              <a:t> </a:t>
            </a:r>
            <a:r>
              <a:rPr lang="lv-LV" sz="2000" b="1" dirty="0">
                <a:solidFill>
                  <a:schemeClr val="bg1"/>
                </a:solidFill>
                <a:latin typeface="Verdana" panose="020B0604030504040204" pitchFamily="34" charset="0"/>
                <a:ea typeface="Verdana" panose="020B0604030504040204" pitchFamily="34" charset="0"/>
              </a:rPr>
              <a:t>1M3 =200 KG</a:t>
            </a:r>
          </a:p>
        </p:txBody>
      </p:sp>
      <p:cxnSp>
        <p:nvCxnSpPr>
          <p:cNvPr id="5" name="Straight Connector 4">
            <a:extLst>
              <a:ext uri="{FF2B5EF4-FFF2-40B4-BE49-F238E27FC236}">
                <a16:creationId xmlns:a16="http://schemas.microsoft.com/office/drawing/2014/main" id="{42C982CE-962E-0EF0-5DCA-7D857CFE89EF}"/>
              </a:ext>
            </a:extLst>
          </p:cNvPr>
          <p:cNvCxnSpPr/>
          <p:nvPr/>
        </p:nvCxnSpPr>
        <p:spPr>
          <a:xfrm>
            <a:off x="6259132" y="1442431"/>
            <a:ext cx="0" cy="9324307"/>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C44F8AE-9313-B806-277E-436C18617ECE}"/>
              </a:ext>
            </a:extLst>
          </p:cNvPr>
          <p:cNvSpPr/>
          <p:nvPr/>
        </p:nvSpPr>
        <p:spPr>
          <a:xfrm>
            <a:off x="2038072" y="4998647"/>
            <a:ext cx="678114" cy="822604"/>
          </a:xfrm>
          <a:prstGeom prst="rect">
            <a:avLst/>
          </a:prstGeom>
          <a:solidFill>
            <a:srgbClr val="6E00A5"/>
          </a:solidFill>
        </p:spPr>
        <p:txBody>
          <a:bodyPr wrap="square" lIns="0" tIns="0" rIns="0" bIns="0" rtlCol="0" anchor="ctr"/>
          <a:lstStyle/>
          <a:p>
            <a:pPr algn="ctr"/>
            <a:r>
              <a:rPr lang="lv-LV" sz="5100" dirty="0">
                <a:solidFill>
                  <a:schemeClr val="bg1"/>
                </a:solidFill>
                <a:latin typeface="Verdana" panose="020B0604030504040204" pitchFamily="34" charset="0"/>
                <a:ea typeface="Verdana" panose="020B0604030504040204" pitchFamily="34" charset="0"/>
              </a:rPr>
              <a:t>=</a:t>
            </a:r>
          </a:p>
        </p:txBody>
      </p:sp>
      <p:sp>
        <p:nvSpPr>
          <p:cNvPr id="15" name="Rectangle 14">
            <a:extLst>
              <a:ext uri="{FF2B5EF4-FFF2-40B4-BE49-F238E27FC236}">
                <a16:creationId xmlns:a16="http://schemas.microsoft.com/office/drawing/2014/main" id="{6C13149F-0533-186F-BF5F-62D8373A3381}"/>
              </a:ext>
            </a:extLst>
          </p:cNvPr>
          <p:cNvSpPr/>
          <p:nvPr/>
        </p:nvSpPr>
        <p:spPr>
          <a:xfrm>
            <a:off x="773540" y="6915954"/>
            <a:ext cx="4932607" cy="2470251"/>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JA SKATĀMIES SVARA ATTIECĪBAS </a:t>
            </a:r>
          </a:p>
          <a:p>
            <a:pPr algn="ctr"/>
            <a:r>
              <a:rPr lang="lv-LV" b="1" dirty="0">
                <a:solidFill>
                  <a:schemeClr val="bg1"/>
                </a:solidFill>
                <a:latin typeface="Verdana" panose="020B0604030504040204" pitchFamily="34" charset="0"/>
                <a:ea typeface="Verdana" panose="020B0604030504040204" pitchFamily="34" charset="0"/>
              </a:rPr>
              <a:t>1 BIO KONTEINERS </a:t>
            </a:r>
            <a:r>
              <a:rPr lang="lv-LV" dirty="0">
                <a:solidFill>
                  <a:schemeClr val="bg1"/>
                </a:solidFill>
                <a:latin typeface="Verdana" panose="020B0604030504040204" pitchFamily="34" charset="0"/>
                <a:ea typeface="Verdana" panose="020B0604030504040204" pitchFamily="34" charset="0"/>
              </a:rPr>
              <a:t>SVARA ZIŅĀ </a:t>
            </a:r>
          </a:p>
          <a:p>
            <a:pPr algn="ctr"/>
            <a:r>
              <a:rPr lang="lv-LV" dirty="0">
                <a:solidFill>
                  <a:schemeClr val="bg1"/>
                </a:solidFill>
                <a:latin typeface="Verdana" panose="020B0604030504040204" pitchFamily="34" charset="0"/>
                <a:ea typeface="Verdana" panose="020B0604030504040204" pitchFamily="34" charset="0"/>
              </a:rPr>
              <a:t>IR </a:t>
            </a:r>
            <a:r>
              <a:rPr lang="lv-LV" b="1" dirty="0">
                <a:solidFill>
                  <a:schemeClr val="bg1"/>
                </a:solidFill>
                <a:latin typeface="Verdana" panose="020B0604030504040204" pitchFamily="34" charset="0"/>
                <a:ea typeface="Verdana" panose="020B0604030504040204" pitchFamily="34" charset="0"/>
              </a:rPr>
              <a:t>2</a:t>
            </a:r>
            <a:r>
              <a:rPr lang="lv-LV" dirty="0">
                <a:solidFill>
                  <a:schemeClr val="bg1"/>
                </a:solidFill>
                <a:latin typeface="Verdana" panose="020B0604030504040204" pitchFamily="34" charset="0"/>
                <a:ea typeface="Verdana" panose="020B0604030504040204" pitchFamily="34" charset="0"/>
              </a:rPr>
              <a:t> </a:t>
            </a:r>
            <a:r>
              <a:rPr lang="lv-LV" b="1" dirty="0">
                <a:solidFill>
                  <a:schemeClr val="bg1"/>
                </a:solidFill>
                <a:latin typeface="Verdana" panose="020B0604030504040204" pitchFamily="34" charset="0"/>
                <a:ea typeface="Verdana" panose="020B0604030504040204" pitchFamily="34" charset="0"/>
              </a:rPr>
              <a:t>NESĶIROTAS SADZĪVES </a:t>
            </a:r>
          </a:p>
          <a:p>
            <a:pPr algn="ctr"/>
            <a:r>
              <a:rPr lang="lv-LV" b="1" dirty="0">
                <a:solidFill>
                  <a:schemeClr val="bg1"/>
                </a:solidFill>
                <a:latin typeface="Verdana" panose="020B0604030504040204" pitchFamily="34" charset="0"/>
                <a:ea typeface="Verdana" panose="020B0604030504040204" pitchFamily="34" charset="0"/>
              </a:rPr>
              <a:t>ATKRITUMU KONTEINERI</a:t>
            </a:r>
          </a:p>
        </p:txBody>
      </p:sp>
      <p:sp>
        <p:nvSpPr>
          <p:cNvPr id="16" name="Rectangle 15">
            <a:extLst>
              <a:ext uri="{FF2B5EF4-FFF2-40B4-BE49-F238E27FC236}">
                <a16:creationId xmlns:a16="http://schemas.microsoft.com/office/drawing/2014/main" id="{D7F4C3BB-0D56-ED2F-E239-FFB86F5A47EB}"/>
              </a:ext>
            </a:extLst>
          </p:cNvPr>
          <p:cNvSpPr/>
          <p:nvPr/>
        </p:nvSpPr>
        <p:spPr>
          <a:xfrm>
            <a:off x="6802222" y="1693131"/>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BIO KONTEINERA SATURS </a:t>
            </a:r>
          </a:p>
          <a:p>
            <a:pPr algn="ctr"/>
            <a:endParaRPr lang="lv-LV" b="1"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GAIDĀMAIS</a:t>
            </a:r>
            <a:r>
              <a:rPr lang="lv-LV" dirty="0">
                <a:solidFill>
                  <a:schemeClr val="bg1"/>
                </a:solidFill>
                <a:latin typeface="Verdana" panose="020B0604030504040204" pitchFamily="34" charset="0"/>
                <a:ea typeface="Verdana" panose="020B0604030504040204" pitchFamily="34" charset="0"/>
              </a:rPr>
              <a:t> – BEZ CITU ATKRITUMU PIEJAUKUMA</a:t>
            </a:r>
          </a:p>
          <a:p>
            <a:pPr algn="ctr"/>
            <a:r>
              <a:rPr lang="lv-LV" b="1" dirty="0">
                <a:solidFill>
                  <a:schemeClr val="bg1"/>
                </a:solidFill>
                <a:latin typeface="Verdana" panose="020B0604030504040204" pitchFamily="34" charset="0"/>
                <a:ea typeface="Verdana" panose="020B0604030504040204" pitchFamily="34" charset="0"/>
              </a:rPr>
              <a:t>FAKTISKAIS</a:t>
            </a:r>
            <a:r>
              <a:rPr lang="lv-LV" dirty="0">
                <a:solidFill>
                  <a:schemeClr val="bg1"/>
                </a:solidFill>
                <a:latin typeface="Verdana" panose="020B0604030504040204" pitchFamily="34" charset="0"/>
                <a:ea typeface="Verdana" panose="020B0604030504040204" pitchFamily="34" charset="0"/>
              </a:rPr>
              <a:t> – IR CITU ATKRITUMU PIEJAUKUMS</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dirty="0">
                <a:solidFill>
                  <a:schemeClr val="bg1"/>
                </a:solidFill>
                <a:latin typeface="Verdana" panose="020B0604030504040204" pitchFamily="34" charset="0"/>
                <a:ea typeface="Verdana" panose="020B0604030504040204" pitchFamily="34" charset="0"/>
              </a:rPr>
              <a:t>NO IEDZĪVOTĀJIEM UN UZŅĒMUMIEM BIO BEZ CITU ATKRITUMU PIEJAUKUMA NAV IESPĒJAMS IEGŪT</a:t>
            </a:r>
          </a:p>
        </p:txBody>
      </p:sp>
      <p:cxnSp>
        <p:nvCxnSpPr>
          <p:cNvPr id="22" name="Straight Connector 21">
            <a:extLst>
              <a:ext uri="{FF2B5EF4-FFF2-40B4-BE49-F238E27FC236}">
                <a16:creationId xmlns:a16="http://schemas.microsoft.com/office/drawing/2014/main" id="{E201A1E9-7F7C-2555-734B-D35E0E876D9C}"/>
              </a:ext>
            </a:extLst>
          </p:cNvPr>
          <p:cNvCxnSpPr/>
          <p:nvPr/>
        </p:nvCxnSpPr>
        <p:spPr>
          <a:xfrm>
            <a:off x="12207025" y="1442431"/>
            <a:ext cx="0" cy="9324307"/>
          </a:xfrm>
          <a:prstGeom prst="line">
            <a:avLst/>
          </a:prstGeom>
          <a:ln w="38100">
            <a:solidFill>
              <a:srgbClr val="6E00A5"/>
            </a:solidFill>
          </a:ln>
        </p:spPr>
        <p:style>
          <a:lnRef idx="1">
            <a:schemeClr val="accent1"/>
          </a:lnRef>
          <a:fillRef idx="0">
            <a:schemeClr val="accent1"/>
          </a:fillRef>
          <a:effectRef idx="0">
            <a:schemeClr val="accent1"/>
          </a:effectRef>
          <a:fontRef idx="minor">
            <a:schemeClr val="tx1"/>
          </a:fontRef>
        </p:style>
      </p:cxnSp>
      <p:pic>
        <p:nvPicPr>
          <p:cNvPr id="23" name="Picture 4" descr="Sadzīves atkritumi">
            <a:extLst>
              <a:ext uri="{FF2B5EF4-FFF2-40B4-BE49-F238E27FC236}">
                <a16:creationId xmlns:a16="http://schemas.microsoft.com/office/drawing/2014/main" id="{5150B149-67A4-7D10-544E-DCC395A39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58" y="3873578"/>
            <a:ext cx="2879698" cy="28796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dzīves atkritumi">
            <a:extLst>
              <a:ext uri="{FF2B5EF4-FFF2-40B4-BE49-F238E27FC236}">
                <a16:creationId xmlns:a16="http://schemas.microsoft.com/office/drawing/2014/main" id="{16DC94C0-6B2C-C8A8-915C-ED4CADD0A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03" y="3852324"/>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adzīves atkritumi">
            <a:extLst>
              <a:ext uri="{FF2B5EF4-FFF2-40B4-BE49-F238E27FC236}">
                <a16:creationId xmlns:a16="http://schemas.microsoft.com/office/drawing/2014/main" id="{E646041A-BF3A-76AE-EB89-7A904B9AE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647" y="3873578"/>
            <a:ext cx="2880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E4F7D8-2360-E53F-3A57-A1C9AC52FC03}"/>
              </a:ext>
            </a:extLst>
          </p:cNvPr>
          <p:cNvSpPr/>
          <p:nvPr/>
        </p:nvSpPr>
        <p:spPr>
          <a:xfrm>
            <a:off x="13268832" y="1627201"/>
            <a:ext cx="5029842" cy="3371446"/>
          </a:xfrm>
          <a:prstGeom prst="rect">
            <a:avLst/>
          </a:prstGeom>
          <a:solidFill>
            <a:srgbClr val="6E00A5"/>
          </a:solidFill>
        </p:spPr>
        <p:txBody>
          <a:bodyPr wrap="square" lIns="0" tIns="0" rIns="0" bIns="0" rtlCol="0" anchor="ctr"/>
          <a:lstStyle/>
          <a:p>
            <a:pPr algn="ctr"/>
            <a:r>
              <a:rPr lang="lv-LV" dirty="0">
                <a:solidFill>
                  <a:schemeClr val="bg1"/>
                </a:solidFill>
                <a:latin typeface="Verdana" panose="020B0604030504040204" pitchFamily="34" charset="0"/>
                <a:ea typeface="Verdana" panose="020B0604030504040204" pitchFamily="34" charset="0"/>
              </a:rPr>
              <a:t>BIO NOGLABĀŠANAS MAKSA POLIGONĀ </a:t>
            </a:r>
            <a:r>
              <a:rPr lang="lv-LV" b="1" dirty="0">
                <a:solidFill>
                  <a:schemeClr val="bg1"/>
                </a:solidFill>
                <a:latin typeface="Verdana" panose="020B0604030504040204" pitchFamily="34" charset="0"/>
                <a:ea typeface="Verdana" panose="020B0604030504040204" pitchFamily="34" charset="0"/>
              </a:rPr>
              <a:t>GETLIŅI BŪTISKI PIEAUGS</a:t>
            </a:r>
            <a:r>
              <a:rPr lang="lv-LV" dirty="0">
                <a:solidFill>
                  <a:schemeClr val="bg1"/>
                </a:solidFill>
                <a:latin typeface="Verdana" panose="020B0604030504040204" pitchFamily="34" charset="0"/>
                <a:ea typeface="Verdana" panose="020B0604030504040204" pitchFamily="34" charset="0"/>
              </a:rPr>
              <a:t>, ATTIECĪGI ATKRITUMU APSAIMNIEKOTĀJA IZDEVUMI PAR BIO APSAIMNIEKOŠANU VĒL VAIRĀK PIEAUGS SADAĻĀ, KAS SAISTĪTA AR ATKRITUMU NOGLABĀŠANU</a:t>
            </a:r>
          </a:p>
        </p:txBody>
      </p:sp>
      <p:sp>
        <p:nvSpPr>
          <p:cNvPr id="6" name="Rectangle 5">
            <a:extLst>
              <a:ext uri="{FF2B5EF4-FFF2-40B4-BE49-F238E27FC236}">
                <a16:creationId xmlns:a16="http://schemas.microsoft.com/office/drawing/2014/main" id="{302DFA42-9BCA-24E1-41FD-420C891B3770}"/>
              </a:ext>
            </a:extLst>
          </p:cNvPr>
          <p:cNvSpPr/>
          <p:nvPr/>
        </p:nvSpPr>
        <p:spPr>
          <a:xfrm>
            <a:off x="13268832" y="5540232"/>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ATKRITUMU APSAIMNIEKOTĀJA IZMAKSAS PAR BIO APSAIMNIEKOŠANU</a:t>
            </a:r>
          </a:p>
          <a:p>
            <a:pPr algn="ctr"/>
            <a:endParaRPr lang="lv-LV" b="1" dirty="0">
              <a:solidFill>
                <a:schemeClr val="bg1"/>
              </a:solidFill>
              <a:latin typeface="Verdana" panose="020B0604030504040204" pitchFamily="34" charset="0"/>
              <a:ea typeface="Verdana" panose="020B0604030504040204" pitchFamily="34" charset="0"/>
            </a:endParaRP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NOGLABĀŠANAS IZMAKSAS </a:t>
            </a:r>
            <a:endParaRPr lang="lv-LV" b="1" dirty="0">
              <a:solidFill>
                <a:schemeClr val="bg1"/>
              </a:solidFill>
              <a:latin typeface="Verdana" panose="020B0604030504040204" pitchFamily="34" charset="0"/>
              <a:ea typeface="Verdana" panose="020B0604030504040204" pitchFamily="34" charset="0"/>
            </a:endParaRP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DARBINIEKU ATALGOJUMS </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AUTOTRANSPORTA IZMAKSAS (AUTO UZTURĒŠANA, REMONTS, APDROŠINĀŠANA) </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DARBINIEKU ATALGOJUMS (EKIPĀŽAS)</a:t>
            </a:r>
          </a:p>
          <a:p>
            <a:pPr marL="342900" indent="-342900" algn="ctr">
              <a:buAutoNum type="arabicParenR"/>
            </a:pPr>
            <a:r>
              <a:rPr lang="lv-LV" dirty="0">
                <a:solidFill>
                  <a:schemeClr val="bg1"/>
                </a:solidFill>
                <a:latin typeface="Verdana" panose="020B0604030504040204" pitchFamily="34" charset="0"/>
                <a:ea typeface="Verdana" panose="020B0604030504040204" pitchFamily="34" charset="0"/>
              </a:rPr>
              <a:t>KONTEINERU IEGĀDE </a:t>
            </a:r>
          </a:p>
        </p:txBody>
      </p:sp>
      <p:sp>
        <p:nvSpPr>
          <p:cNvPr id="7" name="Rectangle 6">
            <a:extLst>
              <a:ext uri="{FF2B5EF4-FFF2-40B4-BE49-F238E27FC236}">
                <a16:creationId xmlns:a16="http://schemas.microsoft.com/office/drawing/2014/main" id="{F9D9F099-070A-9F28-27AF-B516970F400D}"/>
              </a:ext>
            </a:extLst>
          </p:cNvPr>
          <p:cNvSpPr/>
          <p:nvPr/>
        </p:nvSpPr>
        <p:spPr>
          <a:xfrm>
            <a:off x="6836218" y="5540232"/>
            <a:ext cx="5029842" cy="3371446"/>
          </a:xfrm>
          <a:prstGeom prst="rect">
            <a:avLst/>
          </a:prstGeom>
          <a:solidFill>
            <a:srgbClr val="6E00A5"/>
          </a:solidFill>
        </p:spPr>
        <p:txBody>
          <a:bodyPr wrap="square" lIns="0" tIns="0" rIns="0" bIns="0" rtlCol="0" anchor="ctr"/>
          <a:lstStyle/>
          <a:p>
            <a:pPr algn="ctr"/>
            <a:r>
              <a:rPr lang="lv-LV" b="1" dirty="0">
                <a:solidFill>
                  <a:schemeClr val="bg1"/>
                </a:solidFill>
                <a:latin typeface="Verdana" panose="020B0604030504040204" pitchFamily="34" charset="0"/>
                <a:ea typeface="Verdana" panose="020B0604030504040204" pitchFamily="34" charset="0"/>
              </a:rPr>
              <a:t>BIO MARŠRUTU AIZPILDĪJUMS</a:t>
            </a:r>
          </a:p>
          <a:p>
            <a:pPr algn="ctr"/>
            <a:endParaRPr lang="lv-LV" b="1"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GAIDĀMAIS</a:t>
            </a:r>
            <a:r>
              <a:rPr lang="lv-LV" dirty="0">
                <a:solidFill>
                  <a:schemeClr val="bg1"/>
                </a:solidFill>
                <a:latin typeface="Verdana" panose="020B0604030504040204" pitchFamily="34" charset="0"/>
                <a:ea typeface="Verdana" panose="020B0604030504040204" pitchFamily="34" charset="0"/>
              </a:rPr>
              <a:t> – PILNI IZBRAUCIENI AR BLĪVU ADREŠU KOPUMU</a:t>
            </a:r>
          </a:p>
          <a:p>
            <a:pPr algn="ctr"/>
            <a:endParaRPr lang="lv-LV" dirty="0">
              <a:solidFill>
                <a:schemeClr val="bg1"/>
              </a:solidFill>
              <a:latin typeface="Verdana" panose="020B0604030504040204" pitchFamily="34" charset="0"/>
              <a:ea typeface="Verdana" panose="020B0604030504040204" pitchFamily="34" charset="0"/>
            </a:endParaRPr>
          </a:p>
          <a:p>
            <a:pPr algn="ctr"/>
            <a:r>
              <a:rPr lang="lv-LV" b="1" dirty="0">
                <a:solidFill>
                  <a:schemeClr val="bg1"/>
                </a:solidFill>
                <a:latin typeface="Verdana" panose="020B0604030504040204" pitchFamily="34" charset="0"/>
                <a:ea typeface="Verdana" panose="020B0604030504040204" pitchFamily="34" charset="0"/>
              </a:rPr>
              <a:t>FAKTISKAIS</a:t>
            </a:r>
            <a:r>
              <a:rPr lang="lv-LV" dirty="0">
                <a:solidFill>
                  <a:schemeClr val="bg1"/>
                </a:solidFill>
                <a:latin typeface="Verdana" panose="020B0604030504040204" pitchFamily="34" charset="0"/>
                <a:ea typeface="Verdana" panose="020B0604030504040204" pitchFamily="34" charset="0"/>
              </a:rPr>
              <a:t> – ĻOTI IZSĒTI OBJEKTI MAZĀ PIEPRASĪJMA DĒĻ, GARI PĀRBRAUCIENI STARP PUNKTIEM</a:t>
            </a:r>
          </a:p>
          <a:p>
            <a:pPr algn="ctr"/>
            <a:endParaRPr lang="lv-LV"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497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ŠĶIROŠANA FAKTISKĀ SITUĀCIJA CARNIKAVA</a:t>
            </a:r>
          </a:p>
        </p:txBody>
      </p:sp>
      <p:graphicFrame>
        <p:nvGraphicFramePr>
          <p:cNvPr id="3" name="Chart 2">
            <a:extLst>
              <a:ext uri="{FF2B5EF4-FFF2-40B4-BE49-F238E27FC236}">
                <a16:creationId xmlns:a16="http://schemas.microsoft.com/office/drawing/2014/main" id="{5B842C96-0BC0-3B60-3479-9E4CC9079CFD}"/>
              </a:ext>
            </a:extLst>
          </p:cNvPr>
          <p:cNvGraphicFramePr>
            <a:graphicFrameLocks/>
          </p:cNvGraphicFramePr>
          <p:nvPr>
            <p:extLst>
              <p:ext uri="{D42A27DB-BD31-4B8C-83A1-F6EECF244321}">
                <p14:modId xmlns:p14="http://schemas.microsoft.com/office/powerpoint/2010/main" val="3933606975"/>
              </p:ext>
            </p:extLst>
          </p:nvPr>
        </p:nvGraphicFramePr>
        <p:xfrm>
          <a:off x="323046" y="1514005"/>
          <a:ext cx="8994097" cy="9084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DB93C9A-EFF3-B2D8-67F2-0B1994B98BFE}"/>
              </a:ext>
            </a:extLst>
          </p:cNvPr>
          <p:cNvGraphicFramePr>
            <a:graphicFrameLocks/>
          </p:cNvGraphicFramePr>
          <p:nvPr>
            <p:extLst>
              <p:ext uri="{D42A27DB-BD31-4B8C-83A1-F6EECF244321}">
                <p14:modId xmlns:p14="http://schemas.microsoft.com/office/powerpoint/2010/main" val="3138665488"/>
              </p:ext>
            </p:extLst>
          </p:nvPr>
        </p:nvGraphicFramePr>
        <p:xfrm>
          <a:off x="9400771" y="1379093"/>
          <a:ext cx="9846599" cy="79392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081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E93C-D02B-A453-E74D-2C50E901B533}"/>
              </a:ext>
            </a:extLst>
          </p:cNvPr>
          <p:cNvSpPr>
            <a:spLocks noGrp="1"/>
          </p:cNvSpPr>
          <p:nvPr>
            <p:ph type="ctrTitle"/>
          </p:nvPr>
        </p:nvSpPr>
        <p:spPr>
          <a:xfrm>
            <a:off x="476916" y="226618"/>
            <a:ext cx="17680455" cy="1087436"/>
          </a:xfrm>
        </p:spPr>
        <p:txBody>
          <a:bodyPr>
            <a:noAutofit/>
          </a:bodyPr>
          <a:lstStyle/>
          <a:p>
            <a:pPr algn="l"/>
            <a:r>
              <a:rPr lang="lv-LV" sz="5100" dirty="0">
                <a:solidFill>
                  <a:srgbClr val="6E00A5"/>
                </a:solidFill>
              </a:rPr>
              <a:t>BIO APJOMS</a:t>
            </a:r>
          </a:p>
        </p:txBody>
      </p:sp>
      <p:sp>
        <p:nvSpPr>
          <p:cNvPr id="6" name="Rectangle 5">
            <a:extLst>
              <a:ext uri="{FF2B5EF4-FFF2-40B4-BE49-F238E27FC236}">
                <a16:creationId xmlns:a16="http://schemas.microsoft.com/office/drawing/2014/main" id="{1EF4F058-4F55-D922-2493-A75B7A12D2AA}"/>
              </a:ext>
            </a:extLst>
          </p:cNvPr>
          <p:cNvSpPr/>
          <p:nvPr/>
        </p:nvSpPr>
        <p:spPr>
          <a:xfrm>
            <a:off x="322370" y="1164547"/>
            <a:ext cx="7482862" cy="2171081"/>
          </a:xfrm>
          <a:prstGeom prst="rect">
            <a:avLst/>
          </a:prstGeom>
          <a:solidFill>
            <a:srgbClr val="BDB1ED"/>
          </a:solidFill>
        </p:spPr>
        <p:txBody>
          <a:bodyPr wrap="square" lIns="0" tIns="0" rIns="0" bIns="0" rtlCol="0" anchor="ctr"/>
          <a:lstStyle/>
          <a:p>
            <a:pPr algn="ctr"/>
            <a:r>
              <a:rPr lang="lv-LV" sz="1500" dirty="0">
                <a:latin typeface="Verdana" panose="020B0604030504040204" pitchFamily="34" charset="0"/>
                <a:ea typeface="Verdana" panose="020B0604030504040204" pitchFamily="34" charset="0"/>
              </a:rPr>
              <a:t>BIO ŠĶIROŠANAS JAUDAS NOVADĀ PIEAUG UN AR JAUNA BIO TARIFA NOTEIKŠANU, KAS BŪTISKI VEICINĀS ŠĶIROŠANU BŪS VĒL LIELĀKA.</a:t>
            </a:r>
          </a:p>
          <a:p>
            <a:pPr algn="ctr"/>
            <a:endParaRPr lang="lv-LV" sz="1500" dirty="0">
              <a:latin typeface="Verdana" panose="020B0604030504040204" pitchFamily="34" charset="0"/>
              <a:ea typeface="Verdana" panose="020B0604030504040204" pitchFamily="34" charset="0"/>
            </a:endParaRPr>
          </a:p>
          <a:p>
            <a:pPr algn="ctr"/>
            <a:r>
              <a:rPr lang="lv-LV" sz="1500" dirty="0">
                <a:latin typeface="Verdana" panose="020B0604030504040204" pitchFamily="34" charset="0"/>
                <a:ea typeface="Verdana" panose="020B0604030504040204" pitchFamily="34" charset="0"/>
              </a:rPr>
              <a:t>2023.GADĀ DALĪTI VĀKTA BIO APJOMS IR PIEAUDZIS PAR 12%, 2024.GADĀ PIE LABĀKA TARIFA ŠĶIROŠANAS JAUDĀM JĀPALIELINĀS</a:t>
            </a:r>
          </a:p>
        </p:txBody>
      </p:sp>
      <p:sp>
        <p:nvSpPr>
          <p:cNvPr id="8" name="Arrow: Down 7">
            <a:extLst>
              <a:ext uri="{FF2B5EF4-FFF2-40B4-BE49-F238E27FC236}">
                <a16:creationId xmlns:a16="http://schemas.microsoft.com/office/drawing/2014/main" id="{6B6A9B1E-BE25-8F8A-685A-07FADE501F8A}"/>
              </a:ext>
            </a:extLst>
          </p:cNvPr>
          <p:cNvSpPr/>
          <p:nvPr/>
        </p:nvSpPr>
        <p:spPr>
          <a:xfrm>
            <a:off x="3399266" y="3335628"/>
            <a:ext cx="1329070" cy="1217736"/>
          </a:xfrm>
          <a:prstGeom prst="downArrow">
            <a:avLst/>
          </a:prstGeom>
          <a:solidFill>
            <a:srgbClr val="6E00A5"/>
          </a:solidFill>
        </p:spPr>
        <p:txBody>
          <a:bodyPr wrap="square" lIns="0" tIns="0" rIns="0" bIns="0" rtlCol="0" anchor="ctr"/>
          <a:lstStyle/>
          <a:p>
            <a:pPr algn="l"/>
            <a:endParaRPr lang="lv-LV"/>
          </a:p>
        </p:txBody>
      </p:sp>
      <p:graphicFrame>
        <p:nvGraphicFramePr>
          <p:cNvPr id="9" name="Table 8">
            <a:extLst>
              <a:ext uri="{FF2B5EF4-FFF2-40B4-BE49-F238E27FC236}">
                <a16:creationId xmlns:a16="http://schemas.microsoft.com/office/drawing/2014/main" id="{6B3CA8B4-B6E3-0A58-3151-F6137B4817DE}"/>
              </a:ext>
            </a:extLst>
          </p:cNvPr>
          <p:cNvGraphicFramePr>
            <a:graphicFrameLocks noGrp="1"/>
          </p:cNvGraphicFramePr>
          <p:nvPr>
            <p:extLst>
              <p:ext uri="{D42A27DB-BD31-4B8C-83A1-F6EECF244321}">
                <p14:modId xmlns:p14="http://schemas.microsoft.com/office/powerpoint/2010/main" val="1085651303"/>
              </p:ext>
            </p:extLst>
          </p:nvPr>
        </p:nvGraphicFramePr>
        <p:xfrm>
          <a:off x="322370" y="4553364"/>
          <a:ext cx="7482862" cy="3948922"/>
        </p:xfrm>
        <a:graphic>
          <a:graphicData uri="http://schemas.openxmlformats.org/drawingml/2006/table">
            <a:tbl>
              <a:tblPr>
                <a:tableStyleId>{5C22544A-7EE6-4342-B048-85BDC9FD1C3A}</a:tableStyleId>
              </a:tblPr>
              <a:tblGrid>
                <a:gridCol w="5790033">
                  <a:extLst>
                    <a:ext uri="{9D8B030D-6E8A-4147-A177-3AD203B41FA5}">
                      <a16:colId xmlns:a16="http://schemas.microsoft.com/office/drawing/2014/main" val="1524156525"/>
                    </a:ext>
                  </a:extLst>
                </a:gridCol>
                <a:gridCol w="1692829">
                  <a:extLst>
                    <a:ext uri="{9D8B030D-6E8A-4147-A177-3AD203B41FA5}">
                      <a16:colId xmlns:a16="http://schemas.microsoft.com/office/drawing/2014/main" val="4292207405"/>
                    </a:ext>
                  </a:extLst>
                </a:gridCol>
              </a:tblGrid>
              <a:tr h="1028122">
                <a:tc>
                  <a:txBody>
                    <a:bodyPr/>
                    <a:lstStyle/>
                    <a:p>
                      <a:pPr algn="l"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2023. gadā savākto BIO atkritumu darba stundas un nobrauktie kilometri 12 MĒNEŠU FAKTS</a:t>
                      </a:r>
                    </a:p>
                  </a:txBody>
                  <a:tcPr marL="0" marR="0" marT="0" marB="0" anchor="b"/>
                </a:tc>
                <a:tc>
                  <a:txBody>
                    <a:bodyPr/>
                    <a:lstStyle/>
                    <a:p>
                      <a:pPr algn="ctr" fontAlgn="b"/>
                      <a:r>
                        <a:rPr lang="lv-LV" sz="1500" u="none" strike="noStrike" cap="all" baseline="0">
                          <a:effectLst/>
                          <a:latin typeface="Verdana" panose="020B0604030504040204" pitchFamily="34" charset="0"/>
                          <a:ea typeface="Verdana" panose="020B0604030504040204" pitchFamily="34" charset="0"/>
                        </a:rPr>
                        <a:t>Gada apjomi</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3757166720"/>
                  </a:ext>
                </a:extLst>
              </a:tr>
              <a:tr h="584160">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Darba H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b"/>
                      <a:r>
                        <a:rPr lang="lv-LV" sz="1500" u="none" strike="noStrike" cap="all" baseline="0">
                          <a:effectLst/>
                          <a:latin typeface="Verdana" panose="020B0604030504040204" pitchFamily="34" charset="0"/>
                          <a:ea typeface="Verdana" panose="020B0604030504040204" pitchFamily="34" charset="0"/>
                        </a:rPr>
                        <a:t>401,81</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72634199"/>
                  </a:ext>
                </a:extLst>
              </a:tr>
              <a:tr h="584160">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Kopējais nobraukums km</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7658,2</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54704429"/>
                  </a:ext>
                </a:extLst>
              </a:tr>
              <a:tr h="584160">
                <a:tc>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Savākti kubi 2023 GADA 12 MĒNEŠU FAKTS</a:t>
                      </a:r>
                    </a:p>
                  </a:txBody>
                  <a:tcPr marL="0" marR="0" marT="0" marB="0" anchor="ctr"/>
                </a:tc>
                <a:tc>
                  <a:txBody>
                    <a:bodyPr/>
                    <a:lstStyle/>
                    <a:p>
                      <a:pPr algn="r"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365</a:t>
                      </a:r>
                    </a:p>
                  </a:txBody>
                  <a:tcPr marL="0" marR="0" marT="0" marB="0" anchor="b"/>
                </a:tc>
                <a:extLst>
                  <a:ext uri="{0D108BD9-81ED-4DB2-BD59-A6C34878D82A}">
                    <a16:rowId xmlns:a16="http://schemas.microsoft.com/office/drawing/2014/main" val="1591526126"/>
                  </a:ext>
                </a:extLst>
              </a:tr>
              <a:tr h="584160">
                <a:tc>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SAVĀKTAS TONNAS 2023 GADA 12 MĒNEŠU FAKTS</a:t>
                      </a:r>
                    </a:p>
                  </a:txBody>
                  <a:tcPr marL="0" marR="0" marT="0" marB="0" anchor="ctr"/>
                </a:tc>
                <a:tc>
                  <a:txBody>
                    <a:bodyPr/>
                    <a:lstStyle/>
                    <a:p>
                      <a:pPr algn="r" fontAlgn="b"/>
                      <a:r>
                        <a:rPr lang="lv-LV" sz="1500" b="0" i="0" u="none" strike="noStrike" cap="all" baseline="0" dirty="0">
                          <a:solidFill>
                            <a:srgbClr val="000000"/>
                          </a:solidFill>
                          <a:effectLst/>
                          <a:latin typeface="Verdana" panose="020B0604030504040204" pitchFamily="34" charset="0"/>
                          <a:ea typeface="Verdana" panose="020B0604030504040204" pitchFamily="34" charset="0"/>
                        </a:rPr>
                        <a:t>`131</a:t>
                      </a:r>
                    </a:p>
                  </a:txBody>
                  <a:tcPr marL="0" marR="0" marT="0" marB="0" anchor="b"/>
                </a:tc>
                <a:extLst>
                  <a:ext uri="{0D108BD9-81ED-4DB2-BD59-A6C34878D82A}">
                    <a16:rowId xmlns:a16="http://schemas.microsoft.com/office/drawing/2014/main" val="2530363160"/>
                  </a:ext>
                </a:extLst>
              </a:tr>
              <a:tr h="584160">
                <a:tc gridSpan="2">
                  <a:txBody>
                    <a:bodyPr/>
                    <a:lstStyle/>
                    <a:p>
                      <a:pPr algn="l" fontAlgn="ctr"/>
                      <a:r>
                        <a:rPr lang="lv-LV" sz="1500" b="0" i="0" u="none" strike="noStrike" cap="all" baseline="0" dirty="0">
                          <a:solidFill>
                            <a:srgbClr val="000000"/>
                          </a:solidFill>
                          <a:effectLst/>
                          <a:latin typeface="Verdana" panose="020B0604030504040204" pitchFamily="34" charset="0"/>
                          <a:ea typeface="Verdana" panose="020B0604030504040204" pitchFamily="34" charset="0"/>
                        </a:rPr>
                        <a:t>TARIFĀ NOTEIKTAIS BIO ATKRITUMU SVARS 200 KG, FAKTISKAIS 356 KG</a:t>
                      </a:r>
                    </a:p>
                  </a:txBody>
                  <a:tcPr marL="0" marR="0" marT="0" marB="0" anchor="ctr"/>
                </a:tc>
                <a:tc hMerge="1">
                  <a:txBody>
                    <a:bodyPr/>
                    <a:lstStyle/>
                    <a:p>
                      <a:pPr algn="r"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2779320527"/>
                  </a:ext>
                </a:extLst>
              </a:tr>
            </a:tbl>
          </a:graphicData>
        </a:graphic>
      </p:graphicFrame>
      <p:graphicFrame>
        <p:nvGraphicFramePr>
          <p:cNvPr id="11" name="Table 10">
            <a:extLst>
              <a:ext uri="{FF2B5EF4-FFF2-40B4-BE49-F238E27FC236}">
                <a16:creationId xmlns:a16="http://schemas.microsoft.com/office/drawing/2014/main" id="{82C89FA8-4F70-D14A-3CBD-CB6DEFF66D9D}"/>
              </a:ext>
            </a:extLst>
          </p:cNvPr>
          <p:cNvGraphicFramePr>
            <a:graphicFrameLocks noGrp="1"/>
          </p:cNvGraphicFramePr>
          <p:nvPr>
            <p:extLst>
              <p:ext uri="{D42A27DB-BD31-4B8C-83A1-F6EECF244321}">
                <p14:modId xmlns:p14="http://schemas.microsoft.com/office/powerpoint/2010/main" val="1674721528"/>
              </p:ext>
            </p:extLst>
          </p:nvPr>
        </p:nvGraphicFramePr>
        <p:xfrm>
          <a:off x="8151086" y="531582"/>
          <a:ext cx="7696489" cy="9796091"/>
        </p:xfrm>
        <a:graphic>
          <a:graphicData uri="http://schemas.openxmlformats.org/drawingml/2006/table">
            <a:tbl>
              <a:tblPr>
                <a:tableStyleId>{5C22544A-7EE6-4342-B048-85BDC9FD1C3A}</a:tableStyleId>
              </a:tblPr>
              <a:tblGrid>
                <a:gridCol w="561376">
                  <a:extLst>
                    <a:ext uri="{9D8B030D-6E8A-4147-A177-3AD203B41FA5}">
                      <a16:colId xmlns:a16="http://schemas.microsoft.com/office/drawing/2014/main" val="1309627326"/>
                    </a:ext>
                  </a:extLst>
                </a:gridCol>
                <a:gridCol w="3018046">
                  <a:extLst>
                    <a:ext uri="{9D8B030D-6E8A-4147-A177-3AD203B41FA5}">
                      <a16:colId xmlns:a16="http://schemas.microsoft.com/office/drawing/2014/main" val="2623159616"/>
                    </a:ext>
                  </a:extLst>
                </a:gridCol>
                <a:gridCol w="1725769">
                  <a:extLst>
                    <a:ext uri="{9D8B030D-6E8A-4147-A177-3AD203B41FA5}">
                      <a16:colId xmlns:a16="http://schemas.microsoft.com/office/drawing/2014/main" val="3523241780"/>
                    </a:ext>
                  </a:extLst>
                </a:gridCol>
                <a:gridCol w="2391298">
                  <a:extLst>
                    <a:ext uri="{9D8B030D-6E8A-4147-A177-3AD203B41FA5}">
                      <a16:colId xmlns:a16="http://schemas.microsoft.com/office/drawing/2014/main" val="84302136"/>
                    </a:ext>
                  </a:extLst>
                </a:gridCol>
              </a:tblGrid>
              <a:tr h="1475126">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tarifa komponenšu sadalījums</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aprēķins pēc faktiskajām izmaksām ar BIO indeksāciju 0.01&amp;0.1</a:t>
                      </a:r>
                      <a:endParaRPr lang="lv-LV" sz="1500" b="0" i="0" u="none" strike="noStrike" cap="all" baseline="0" dirty="0">
                        <a:solidFill>
                          <a:srgbClr val="FF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761472363"/>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Maksa par 1 m3 bioloģisko atkritumu apsaimniekošanu (kodi: 200108; 200109; 200201),</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6 010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389490741"/>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2.1.</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Sadzīves apsaimniekotāja izdevumi par degvielu par 1 m3 atkritumu daudzuma savākšanu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2,75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-4 740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206702283"/>
                  </a:ext>
                </a:extLst>
              </a:tr>
              <a:tr h="550316">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2.2.</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Dabas resursa nodoklis par 1 m3 savākto atkritumu daudzumu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0,00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4260748706"/>
                  </a:ext>
                </a:extLst>
              </a:tr>
              <a:tr h="825474">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2.3.</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Atkritumu apglabāšanas izdevumi CSA poligonā “Getliņi” par 1 m3 savākto atkritumu daudzumu</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18,20 </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-6 645 </a:t>
                      </a:r>
                      <a:br>
                        <a:rPr lang="lv-LV" sz="1500" u="none" strike="noStrike" cap="all" baseline="0" dirty="0">
                          <a:effectLst/>
                          <a:latin typeface="Verdana" panose="020B0604030504040204" pitchFamily="34" charset="0"/>
                          <a:ea typeface="Verdana" panose="020B0604030504040204" pitchFamily="34" charset="0"/>
                        </a:rPr>
                      </a:br>
                      <a:r>
                        <a:rPr lang="lv-LV" sz="1500" u="none" strike="noStrike" cap="all" baseline="0" dirty="0">
                          <a:effectLst/>
                          <a:latin typeface="Verdana" panose="020B0604030504040204" pitchFamily="34" charset="0"/>
                          <a:ea typeface="Verdana" panose="020B0604030504040204" pitchFamily="34" charset="0"/>
                        </a:rPr>
                        <a:t>(- 11 828 PĒC FAKTISKĀ SVARA)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3747599083"/>
                  </a:ext>
                </a:extLst>
              </a:tr>
              <a:tr h="1375790">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2,4</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a:effectLst/>
                          <a:latin typeface="Verdana" panose="020B0604030504040204" pitchFamily="34" charset="0"/>
                          <a:ea typeface="Verdana" panose="020B0604030504040204" pitchFamily="34" charset="0"/>
                        </a:rPr>
                        <a:t>Pārējie sadzīves atkrituma apsaimniekotāja izdevumi par 1 m3 savākto atkritumu daudzuma apsaimniekošanu (konteineri, atkritumu maisi, atalgojums u.t.t.)</a:t>
                      </a:r>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9,11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-13 244 </a:t>
                      </a:r>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2360563653"/>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a:effectLst/>
                          <a:latin typeface="Verdana" panose="020B0604030504040204" pitchFamily="34" charset="0"/>
                          <a:ea typeface="Verdana" panose="020B0604030504040204" pitchFamily="34" charset="0"/>
                        </a:rPr>
                        <a:t>Peļņa</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-18 619</a:t>
                      </a:r>
                      <a:br>
                        <a:rPr lang="lv-LV" sz="1500" u="none" strike="noStrike" cap="all" baseline="0" dirty="0">
                          <a:effectLst/>
                          <a:latin typeface="Verdana" panose="020B0604030504040204" pitchFamily="34" charset="0"/>
                          <a:ea typeface="Verdana" panose="020B0604030504040204" pitchFamily="34" charset="0"/>
                        </a:rPr>
                      </a:br>
                      <a:r>
                        <a:rPr lang="lv-LV" sz="1500" u="none" strike="noStrike" cap="all" baseline="0" dirty="0">
                          <a:effectLst/>
                          <a:latin typeface="Verdana" panose="020B0604030504040204" pitchFamily="34" charset="0"/>
                          <a:ea typeface="Verdana" panose="020B0604030504040204" pitchFamily="34" charset="0"/>
                        </a:rPr>
                        <a:t>(PĒC FAKTISKĀ SVARA 23935)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6890671"/>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067320222"/>
                  </a:ext>
                </a:extLst>
              </a:tr>
              <a:tr h="632457">
                <a:tc>
                  <a:txBody>
                    <a:bodyPr/>
                    <a:lstStyle/>
                    <a:p>
                      <a:pPr algn="ctr" fontAlgn="ctr"/>
                      <a:r>
                        <a:rPr lang="lv-LV" sz="1500" u="none" strike="noStrike" cap="all" baseline="0">
                          <a:effectLst/>
                          <a:latin typeface="Verdana" panose="020B0604030504040204" pitchFamily="34" charset="0"/>
                          <a:ea typeface="Verdana" panose="020B0604030504040204" pitchFamily="34" charset="0"/>
                        </a:rPr>
                        <a:t> </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l" fontAlgn="ctr"/>
                      <a:r>
                        <a:rPr lang="lv-LV" sz="1500" u="none" strike="noStrike" cap="all" baseline="0" dirty="0">
                          <a:effectLst/>
                          <a:latin typeface="Verdana" panose="020B0604030504040204" pitchFamily="34" charset="0"/>
                          <a:ea typeface="Verdana" panose="020B0604030504040204" pitchFamily="34" charset="0"/>
                        </a:rPr>
                        <a:t>BNA korekcija CSA tarifā, kas kompensē BIO izmaksas</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a:effectLst/>
                          <a:latin typeface="Verdana" panose="020B0604030504040204" pitchFamily="34" charset="0"/>
                          <a:ea typeface="Verdana" panose="020B0604030504040204" pitchFamily="34" charset="0"/>
                        </a:rPr>
                        <a:t>1,36 </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ctr"/>
                </a:tc>
                <a:tc>
                  <a:txBody>
                    <a:bodyPr/>
                    <a:lstStyle/>
                    <a:p>
                      <a:pPr algn="r" fontAlgn="ctr"/>
                      <a:r>
                        <a:rPr lang="lv-LV" sz="1500" u="none" strike="noStrike" cap="all" baseline="0" dirty="0">
                          <a:effectLst/>
                          <a:latin typeface="Verdana" panose="020B0604030504040204" pitchFamily="34" charset="0"/>
                          <a:ea typeface="Verdana" panose="020B0604030504040204" pitchFamily="34" charset="0"/>
                        </a:rPr>
                        <a:t>30 570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ctr"/>
                </a:tc>
                <a:extLst>
                  <a:ext uri="{0D108BD9-81ED-4DB2-BD59-A6C34878D82A}">
                    <a16:rowId xmlns:a16="http://schemas.microsoft.com/office/drawing/2014/main" val="807561904"/>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a:effectLst/>
                          <a:latin typeface="Verdana" panose="020B0604030504040204" pitchFamily="34" charset="0"/>
                          <a:ea typeface="Verdana" panose="020B0604030504040204" pitchFamily="34" charset="0"/>
                        </a:rPr>
                        <a:t>Peļņa</a:t>
                      </a:r>
                      <a:endParaRPr lang="lv-LV" sz="1500" b="1"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b="1" u="none" strike="noStrike" cap="all" baseline="0" dirty="0">
                          <a:effectLst/>
                          <a:latin typeface="Verdana" panose="020B0604030504040204" pitchFamily="34" charset="0"/>
                          <a:ea typeface="Verdana" panose="020B0604030504040204" pitchFamily="34" charset="0"/>
                        </a:rPr>
                        <a:t>11 951 </a:t>
                      </a:r>
                      <a:br>
                        <a:rPr lang="lv-LV" sz="1500" b="1" u="none" strike="noStrike" cap="all" baseline="0" dirty="0">
                          <a:effectLst/>
                          <a:latin typeface="Verdana" panose="020B0604030504040204" pitchFamily="34" charset="0"/>
                          <a:ea typeface="Verdana" panose="020B0604030504040204" pitchFamily="34" charset="0"/>
                        </a:rPr>
                      </a:br>
                      <a:r>
                        <a:rPr lang="lv-LV" sz="1500" b="1" u="none" strike="noStrike" cap="all" baseline="0" dirty="0">
                          <a:effectLst/>
                          <a:latin typeface="Verdana" panose="020B0604030504040204" pitchFamily="34" charset="0"/>
                          <a:ea typeface="Verdana" panose="020B0604030504040204" pitchFamily="34" charset="0"/>
                        </a:rPr>
                        <a:t>(6635 pēc faktiski nodotā) </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2473080853"/>
                  </a:ext>
                </a:extLst>
              </a:tr>
              <a:tr h="335255">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0"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136288213"/>
                  </a:ext>
                </a:extLst>
              </a:tr>
              <a:tr h="335255">
                <a:tc>
                  <a:txBody>
                    <a:bodyPr/>
                    <a:lstStyle/>
                    <a:p>
                      <a:pPr algn="l" fontAlgn="b"/>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r>
                        <a:rPr lang="lv-LV" sz="1500" u="none" strike="noStrike" cap="all" baseline="0" dirty="0">
                          <a:effectLst/>
                          <a:latin typeface="Verdana" panose="020B0604030504040204" pitchFamily="34" charset="0"/>
                          <a:ea typeface="Verdana" panose="020B0604030504040204" pitchFamily="34" charset="0"/>
                        </a:rPr>
                        <a:t>BIO tarifs 2024</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l" fontAlgn="b"/>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tc>
                  <a:txBody>
                    <a:bodyPr/>
                    <a:lstStyle/>
                    <a:p>
                      <a:pPr algn="r" fontAlgn="b"/>
                      <a:r>
                        <a:rPr lang="lv-LV" sz="1500" u="none" strike="noStrike" cap="all" baseline="0" dirty="0">
                          <a:effectLst/>
                          <a:latin typeface="Verdana" panose="020B0604030504040204" pitchFamily="34" charset="0"/>
                          <a:ea typeface="Verdana" panose="020B0604030504040204" pitchFamily="34" charset="0"/>
                        </a:rPr>
                        <a:t>16,46</a:t>
                      </a:r>
                      <a:endParaRPr lang="lv-LV" sz="1500" b="1" i="0" u="none" strike="noStrike" cap="all" baseline="0" dirty="0">
                        <a:solidFill>
                          <a:srgbClr val="000000"/>
                        </a:solidFill>
                        <a:effectLst/>
                        <a:latin typeface="Verdana" panose="020B0604030504040204" pitchFamily="34" charset="0"/>
                        <a:ea typeface="Verdana" panose="020B0604030504040204" pitchFamily="34" charset="0"/>
                      </a:endParaRPr>
                    </a:p>
                  </a:txBody>
                  <a:tcPr marL="0" marR="0" marT="0" marB="0" anchor="b"/>
                </a:tc>
                <a:extLst>
                  <a:ext uri="{0D108BD9-81ED-4DB2-BD59-A6C34878D82A}">
                    <a16:rowId xmlns:a16="http://schemas.microsoft.com/office/drawing/2014/main" val="1132837067"/>
                  </a:ext>
                </a:extLst>
              </a:tr>
            </a:tbl>
          </a:graphicData>
        </a:graphic>
      </p:graphicFrame>
      <p:sp>
        <p:nvSpPr>
          <p:cNvPr id="3" name="Rectangle 2">
            <a:extLst>
              <a:ext uri="{FF2B5EF4-FFF2-40B4-BE49-F238E27FC236}">
                <a16:creationId xmlns:a16="http://schemas.microsoft.com/office/drawing/2014/main" id="{FD6AB025-1952-E7A0-0A86-9EB879351DBF}"/>
              </a:ext>
            </a:extLst>
          </p:cNvPr>
          <p:cNvSpPr/>
          <p:nvPr/>
        </p:nvSpPr>
        <p:spPr>
          <a:xfrm>
            <a:off x="16339279" y="3987907"/>
            <a:ext cx="2754492" cy="3063074"/>
          </a:xfrm>
          <a:prstGeom prst="rect">
            <a:avLst/>
          </a:prstGeom>
          <a:solidFill>
            <a:srgbClr val="BDB1ED"/>
          </a:solidFill>
        </p:spPr>
        <p:txBody>
          <a:bodyPr wrap="square" lIns="0" tIns="0" rIns="0" bIns="0" rtlCol="0" anchor="ctr"/>
          <a:lstStyle/>
          <a:p>
            <a:pPr algn="ctr"/>
            <a:r>
              <a:rPr lang="lv-LV" dirty="0"/>
              <a:t>APRĒĶINS VEIKTS UZ 2023.GADA FAKTISKI APSAIMNIEKOTO ATKRITUMU FAKTA, ATTIECINOT 2024.GADA IZMAKSAS</a:t>
            </a:r>
          </a:p>
        </p:txBody>
      </p:sp>
    </p:spTree>
    <p:extLst>
      <p:ext uri="{BB962C8B-B14F-4D97-AF65-F5344CB8AC3E}">
        <p14:creationId xmlns:p14="http://schemas.microsoft.com/office/powerpoint/2010/main" val="30258836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E00A5"/>
        </a:solidFill>
      </a:spPr>
      <a:bodyPr wrap="square" lIns="0" tIns="0" rIns="0" bIns="0" rtlCol="0"/>
      <a:lstStyle>
        <a:defPPr algn="l">
          <a:defRPr/>
        </a:defPPr>
      </a:lstStyle>
    </a:spDef>
    <a:txDef>
      <a:spPr/>
      <a:bodyPr vert="horz" lIns="91440" tIns="45720" rIns="91440" bIns="45720" rtlCol="0" anchor="ctr"/>
      <a:lstStyle>
        <a:defPPr algn="l">
          <a:defRPr smtClean="0"/>
        </a:defPPr>
      </a:lstStyle>
    </a:txDef>
  </a:objectDefaults>
  <a:extraClrSchemeLst/>
  <a:extLst>
    <a:ext uri="{05A4C25C-085E-4340-85A3-A5531E510DB2}">
      <thm15:themeFamily xmlns:thm15="http://schemas.microsoft.com/office/thememl/2012/main" name="CleanR_Prezentacija_0609-3" id="{7797F40A-2922-D447-853F-BE344E2F5701}" vid="{E4BE3025-216B-1F43-887C-A36788639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CleanR_Prezentacija_0609-3</Template>
  <TotalTime>18286</TotalTime>
  <Words>1507</Words>
  <Application>Microsoft Office PowerPoint</Application>
  <PresentationFormat>Custom</PresentationFormat>
  <Paragraphs>172</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Verdana</vt:lpstr>
      <vt:lpstr>Office Theme</vt:lpstr>
      <vt:lpstr>CLEAN R SIA PIEDĀVĀJUMS BIO TARIFA NOTEIKŠANAI  BIO ATKRITUMU APSAIMNIEKOŠANA</vt:lpstr>
      <vt:lpstr>PowerPoint Presentation</vt:lpstr>
      <vt:lpstr>AR 2024.GADA JANVĀRI BIO TARIFAM JĀBŪT 60% NO SADZĪVES ATKRITUMU MAKSAS </vt:lpstr>
      <vt:lpstr>KĀPĒC JAUTĀJUMS JĀSKATA DOMES SĒDĒ</vt:lpstr>
      <vt:lpstr>IEGUVUMI IEDZĪVOTĀJIEM UN PAŠVALDĪBAI</vt:lpstr>
      <vt:lpstr>MĒRĶU SASNIEGŠANA ATTIECĪBĀ UZ BIO ATKRITUMIEM – KO VAR DARĪT AR BIO? </vt:lpstr>
      <vt:lpstr>PIEDĀVĀJUMS METODIKAS NOTEIKŠANAI</vt:lpstr>
      <vt:lpstr>ŠĶIROŠANA FAKTISKĀ SITUĀCIJA CARNIKAVA</vt:lpstr>
      <vt:lpstr>BIO APJOMS</vt:lpstr>
      <vt:lpstr>BIO APRĒĶINS</vt:lpstr>
      <vt:lpstr>Paldies par uzmanību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Elīna Pumpure</dc:creator>
  <cp:lastModifiedBy>Linda Pavlovska</cp:lastModifiedBy>
  <cp:revision>252</cp:revision>
  <dcterms:created xsi:type="dcterms:W3CDTF">2021-10-04T18:46:17Z</dcterms:created>
  <dcterms:modified xsi:type="dcterms:W3CDTF">2024-01-09T12:41:28Z</dcterms:modified>
</cp:coreProperties>
</file>