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360" r:id="rId3"/>
    <p:sldId id="308" r:id="rId4"/>
    <p:sldId id="355" r:id="rId5"/>
    <p:sldId id="362" r:id="rId6"/>
    <p:sldId id="363" r:id="rId7"/>
    <p:sldId id="364" r:id="rId8"/>
    <p:sldId id="366" r:id="rId9"/>
    <p:sldId id="367" r:id="rId10"/>
    <p:sldId id="361" r:id="rId11"/>
  </p:sldIdLst>
  <p:sldSz cx="12192000" cy="6858000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63D"/>
    <a:srgbClr val="6F8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81" d="100"/>
          <a:sy n="81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Aizsargdambji Ādažos un Carnikavā</a:t>
            </a:r>
            <a:endParaRPr lang="en-US" altLang="lv-LV" sz="44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pic>
        <p:nvPicPr>
          <p:cNvPr id="4101" name="Graphic 2">
            <a:extLst>
              <a:ext uri="{FF2B5EF4-FFF2-40B4-BE49-F238E27FC236}">
                <a16:creationId xmlns:a16="http://schemas.microsoft.com/office/drawing/2014/main" id="{91C31C86-7DE1-4512-B30C-73F2CA7E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2" y="1147762"/>
            <a:ext cx="11477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85723DF0-8B5F-4EDD-BDF9-28A1C722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432" y="2831410"/>
            <a:ext cx="2239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ĀDAŽU NOVADS</a:t>
            </a:r>
            <a:endParaRPr lang="en-US" altLang="lv-LV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08.11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08.11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PRIEKŠLIKUMS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0B6EF45E-1B84-F665-5B90-D65496467B07}"/>
              </a:ext>
            </a:extLst>
          </p:cNvPr>
          <p:cNvSpPr txBox="1">
            <a:spLocks/>
          </p:cNvSpPr>
          <p:nvPr/>
        </p:nvSpPr>
        <p:spPr bwMode="auto">
          <a:xfrm>
            <a:off x="791570" y="1302536"/>
            <a:ext cx="10467833" cy="428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lv-LV" sz="2400" b="1" dirty="0">
                <a:effectLst/>
                <a:ea typeface="Calibri" panose="020F0502020204030204" pitchFamily="34" charset="0"/>
              </a:rPr>
              <a:t>2024.gada budžeta projektā paredzēt līdzekļus 330 tūkst. </a:t>
            </a:r>
            <a:r>
              <a:rPr lang="lv-LV" sz="2400" b="1" i="1" dirty="0" err="1">
                <a:effectLst/>
                <a:ea typeface="Calibri" panose="020F0502020204030204" pitchFamily="34" charset="0"/>
              </a:rPr>
              <a:t>euro</a:t>
            </a:r>
            <a:r>
              <a:rPr lang="lv-LV" sz="2400" b="1" dirty="0">
                <a:effectLst/>
                <a:ea typeface="Calibri" panose="020F0502020204030204" pitchFamily="34" charset="0"/>
              </a:rPr>
              <a:t> apmērā tehniskā projekta izstrādei un </a:t>
            </a:r>
            <a:r>
              <a:rPr lang="lv-LV" sz="2400" b="1" dirty="0" err="1">
                <a:effectLst/>
                <a:ea typeface="Calibri" panose="020F0502020204030204" pitchFamily="34" charset="0"/>
              </a:rPr>
              <a:t>grnts</a:t>
            </a:r>
            <a:r>
              <a:rPr lang="lv-LV" sz="2400" b="1" dirty="0">
                <a:effectLst/>
                <a:ea typeface="Calibri" panose="020F0502020204030204" pitchFamily="34" charset="0"/>
              </a:rPr>
              <a:t>-šķembu seguma izbūvei Gaujas aizsargdambim posmā no attīrīšanas iekārtām līdz Kārklu ielai (3400 m garumā), veidojot gājējiem un velo braucējiem drošāku un </a:t>
            </a:r>
            <a:r>
              <a:rPr lang="lv-LV" sz="2400" b="1" dirty="0">
                <a:ea typeface="Calibri" panose="020F0502020204030204" pitchFamily="34" charset="0"/>
              </a:rPr>
              <a:t>ērtāku savienojumu, savienojot lielākos Ādažu novada centrus – Ādažu pilsētu un Carnikavas ciemu. </a:t>
            </a:r>
          </a:p>
        </p:txBody>
      </p:sp>
    </p:spTree>
    <p:extLst>
      <p:ext uri="{BB962C8B-B14F-4D97-AF65-F5344CB8AC3E}">
        <p14:creationId xmlns:p14="http://schemas.microsoft.com/office/powerpoint/2010/main" val="130230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08.11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DAMBJU IZVEIDES, LABIEKĀRTOŠANAS PROJEKTI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ĀDAŽU NOVADĀ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B5DD296-A0F3-FF1E-94F0-8D466990D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527" y="1106739"/>
            <a:ext cx="5364945" cy="4953429"/>
          </a:xfrm>
          <a:prstGeom prst="rect">
            <a:avLst/>
          </a:prstGeom>
        </p:spPr>
      </p:pic>
      <p:grpSp>
        <p:nvGrpSpPr>
          <p:cNvPr id="32" name="Grupa 31">
            <a:extLst>
              <a:ext uri="{FF2B5EF4-FFF2-40B4-BE49-F238E27FC236}">
                <a16:creationId xmlns:a16="http://schemas.microsoft.com/office/drawing/2014/main" id="{EA097A58-8453-4566-8351-63AE27B2B613}"/>
              </a:ext>
            </a:extLst>
          </p:cNvPr>
          <p:cNvGrpSpPr/>
          <p:nvPr/>
        </p:nvGrpSpPr>
        <p:grpSpPr>
          <a:xfrm>
            <a:off x="5808980" y="2131060"/>
            <a:ext cx="2058670" cy="2974340"/>
            <a:chOff x="5808980" y="2131060"/>
            <a:chExt cx="2058670" cy="2974340"/>
          </a:xfrm>
        </p:grpSpPr>
        <p:sp>
          <p:nvSpPr>
            <p:cNvPr id="11" name="Brīvforma: forma 10">
              <a:extLst>
                <a:ext uri="{FF2B5EF4-FFF2-40B4-BE49-F238E27FC236}">
                  <a16:creationId xmlns:a16="http://schemas.microsoft.com/office/drawing/2014/main" id="{ED2F7018-26D6-D762-7B2F-B125246F3B70}"/>
                </a:ext>
              </a:extLst>
            </p:cNvPr>
            <p:cNvSpPr/>
            <p:nvPr/>
          </p:nvSpPr>
          <p:spPr>
            <a:xfrm>
              <a:off x="5808980" y="2357120"/>
              <a:ext cx="568960" cy="447040"/>
            </a:xfrm>
            <a:custGeom>
              <a:avLst/>
              <a:gdLst>
                <a:gd name="connsiteX0" fmla="*/ 568960 w 568960"/>
                <a:gd name="connsiteY0" fmla="*/ 17780 h 447040"/>
                <a:gd name="connsiteX1" fmla="*/ 480060 w 568960"/>
                <a:gd name="connsiteY1" fmla="*/ 15240 h 447040"/>
                <a:gd name="connsiteX2" fmla="*/ 472440 w 568960"/>
                <a:gd name="connsiteY2" fmla="*/ 12700 h 447040"/>
                <a:gd name="connsiteX3" fmla="*/ 396240 w 568960"/>
                <a:gd name="connsiteY3" fmla="*/ 15240 h 447040"/>
                <a:gd name="connsiteX4" fmla="*/ 279400 w 568960"/>
                <a:gd name="connsiteY4" fmla="*/ 17780 h 447040"/>
                <a:gd name="connsiteX5" fmla="*/ 254000 w 568960"/>
                <a:gd name="connsiteY5" fmla="*/ 12700 h 447040"/>
                <a:gd name="connsiteX6" fmla="*/ 223520 w 568960"/>
                <a:gd name="connsiteY6" fmla="*/ 5080 h 447040"/>
                <a:gd name="connsiteX7" fmla="*/ 195580 w 568960"/>
                <a:gd name="connsiteY7" fmla="*/ 0 h 447040"/>
                <a:gd name="connsiteX8" fmla="*/ 142240 w 568960"/>
                <a:gd name="connsiteY8" fmla="*/ 5080 h 447040"/>
                <a:gd name="connsiteX9" fmla="*/ 129540 w 568960"/>
                <a:gd name="connsiteY9" fmla="*/ 12700 h 447040"/>
                <a:gd name="connsiteX10" fmla="*/ 111760 w 568960"/>
                <a:gd name="connsiteY10" fmla="*/ 15240 h 447040"/>
                <a:gd name="connsiteX11" fmla="*/ 93980 w 568960"/>
                <a:gd name="connsiteY11" fmla="*/ 30480 h 447040"/>
                <a:gd name="connsiteX12" fmla="*/ 88900 w 568960"/>
                <a:gd name="connsiteY12" fmla="*/ 40640 h 447040"/>
                <a:gd name="connsiteX13" fmla="*/ 86360 w 568960"/>
                <a:gd name="connsiteY13" fmla="*/ 50800 h 447040"/>
                <a:gd name="connsiteX14" fmla="*/ 78740 w 568960"/>
                <a:gd name="connsiteY14" fmla="*/ 55880 h 447040"/>
                <a:gd name="connsiteX15" fmla="*/ 58420 w 568960"/>
                <a:gd name="connsiteY15" fmla="*/ 78740 h 447040"/>
                <a:gd name="connsiteX16" fmla="*/ 50800 w 568960"/>
                <a:gd name="connsiteY16" fmla="*/ 96520 h 447040"/>
                <a:gd name="connsiteX17" fmla="*/ 48260 w 568960"/>
                <a:gd name="connsiteY17" fmla="*/ 104140 h 447040"/>
                <a:gd name="connsiteX18" fmla="*/ 35560 w 568960"/>
                <a:gd name="connsiteY18" fmla="*/ 127000 h 447040"/>
                <a:gd name="connsiteX19" fmla="*/ 30480 w 568960"/>
                <a:gd name="connsiteY19" fmla="*/ 144780 h 447040"/>
                <a:gd name="connsiteX20" fmla="*/ 15240 w 568960"/>
                <a:gd name="connsiteY20" fmla="*/ 185420 h 447040"/>
                <a:gd name="connsiteX21" fmla="*/ 5080 w 568960"/>
                <a:gd name="connsiteY21" fmla="*/ 233680 h 447040"/>
                <a:gd name="connsiteX22" fmla="*/ 0 w 568960"/>
                <a:gd name="connsiteY22" fmla="*/ 276860 h 447040"/>
                <a:gd name="connsiteX23" fmla="*/ 2540 w 568960"/>
                <a:gd name="connsiteY23" fmla="*/ 342900 h 447040"/>
                <a:gd name="connsiteX24" fmla="*/ 5080 w 568960"/>
                <a:gd name="connsiteY24" fmla="*/ 358140 h 447040"/>
                <a:gd name="connsiteX25" fmla="*/ 15240 w 568960"/>
                <a:gd name="connsiteY25" fmla="*/ 378460 h 447040"/>
                <a:gd name="connsiteX26" fmla="*/ 22860 w 568960"/>
                <a:gd name="connsiteY26" fmla="*/ 398780 h 447040"/>
                <a:gd name="connsiteX27" fmla="*/ 25400 w 568960"/>
                <a:gd name="connsiteY27" fmla="*/ 419100 h 447040"/>
                <a:gd name="connsiteX28" fmla="*/ 33020 w 568960"/>
                <a:gd name="connsiteY28" fmla="*/ 421640 h 447040"/>
                <a:gd name="connsiteX29" fmla="*/ 68580 w 568960"/>
                <a:gd name="connsiteY29" fmla="*/ 441960 h 447040"/>
                <a:gd name="connsiteX30" fmla="*/ 93980 w 568960"/>
                <a:gd name="connsiteY30" fmla="*/ 447040 h 447040"/>
                <a:gd name="connsiteX31" fmla="*/ 132080 w 568960"/>
                <a:gd name="connsiteY31" fmla="*/ 441960 h 447040"/>
                <a:gd name="connsiteX32" fmla="*/ 142240 w 568960"/>
                <a:gd name="connsiteY32" fmla="*/ 436880 h 447040"/>
                <a:gd name="connsiteX33" fmla="*/ 162560 w 568960"/>
                <a:gd name="connsiteY33" fmla="*/ 431800 h 447040"/>
                <a:gd name="connsiteX34" fmla="*/ 177800 w 568960"/>
                <a:gd name="connsiteY34" fmla="*/ 424180 h 447040"/>
                <a:gd name="connsiteX35" fmla="*/ 185420 w 568960"/>
                <a:gd name="connsiteY35" fmla="*/ 416560 h 447040"/>
                <a:gd name="connsiteX36" fmla="*/ 208280 w 568960"/>
                <a:gd name="connsiteY36" fmla="*/ 406400 h 447040"/>
                <a:gd name="connsiteX37" fmla="*/ 226060 w 568960"/>
                <a:gd name="connsiteY37" fmla="*/ 403860 h 447040"/>
                <a:gd name="connsiteX38" fmla="*/ 236220 w 568960"/>
                <a:gd name="connsiteY38" fmla="*/ 398780 h 447040"/>
                <a:gd name="connsiteX39" fmla="*/ 276860 w 568960"/>
                <a:gd name="connsiteY39" fmla="*/ 403860 h 447040"/>
                <a:gd name="connsiteX40" fmla="*/ 284480 w 568960"/>
                <a:gd name="connsiteY40" fmla="*/ 408940 h 447040"/>
                <a:gd name="connsiteX41" fmla="*/ 294640 w 568960"/>
                <a:gd name="connsiteY41" fmla="*/ 416560 h 447040"/>
                <a:gd name="connsiteX42" fmla="*/ 312420 w 568960"/>
                <a:gd name="connsiteY42" fmla="*/ 426720 h 447040"/>
                <a:gd name="connsiteX43" fmla="*/ 325120 w 568960"/>
                <a:gd name="connsiteY43" fmla="*/ 436880 h 4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68960" h="447040">
                  <a:moveTo>
                    <a:pt x="568960" y="17780"/>
                  </a:moveTo>
                  <a:cubicBezTo>
                    <a:pt x="539327" y="16933"/>
                    <a:pt x="509664" y="16798"/>
                    <a:pt x="480060" y="15240"/>
                  </a:cubicBezTo>
                  <a:cubicBezTo>
                    <a:pt x="477386" y="15099"/>
                    <a:pt x="475117" y="12700"/>
                    <a:pt x="472440" y="12700"/>
                  </a:cubicBezTo>
                  <a:cubicBezTo>
                    <a:pt x="447026" y="12700"/>
                    <a:pt x="421640" y="14393"/>
                    <a:pt x="396240" y="15240"/>
                  </a:cubicBezTo>
                  <a:cubicBezTo>
                    <a:pt x="344696" y="28126"/>
                    <a:pt x="382899" y="20504"/>
                    <a:pt x="279400" y="17780"/>
                  </a:cubicBezTo>
                  <a:cubicBezTo>
                    <a:pt x="270933" y="16087"/>
                    <a:pt x="262420" y="14614"/>
                    <a:pt x="254000" y="12700"/>
                  </a:cubicBezTo>
                  <a:cubicBezTo>
                    <a:pt x="243788" y="10379"/>
                    <a:pt x="233850" y="6802"/>
                    <a:pt x="223520" y="5080"/>
                  </a:cubicBezTo>
                  <a:cubicBezTo>
                    <a:pt x="204022" y="1830"/>
                    <a:pt x="213330" y="3550"/>
                    <a:pt x="195580" y="0"/>
                  </a:cubicBezTo>
                  <a:cubicBezTo>
                    <a:pt x="177800" y="1693"/>
                    <a:pt x="159779" y="1707"/>
                    <a:pt x="142240" y="5080"/>
                  </a:cubicBezTo>
                  <a:cubicBezTo>
                    <a:pt x="137392" y="6012"/>
                    <a:pt x="134224" y="11139"/>
                    <a:pt x="129540" y="12700"/>
                  </a:cubicBezTo>
                  <a:cubicBezTo>
                    <a:pt x="123860" y="14593"/>
                    <a:pt x="117687" y="14393"/>
                    <a:pt x="111760" y="15240"/>
                  </a:cubicBezTo>
                  <a:cubicBezTo>
                    <a:pt x="106424" y="19242"/>
                    <a:pt x="98062" y="24765"/>
                    <a:pt x="93980" y="30480"/>
                  </a:cubicBezTo>
                  <a:cubicBezTo>
                    <a:pt x="91779" y="33561"/>
                    <a:pt x="90229" y="37095"/>
                    <a:pt x="88900" y="40640"/>
                  </a:cubicBezTo>
                  <a:cubicBezTo>
                    <a:pt x="87674" y="43909"/>
                    <a:pt x="88296" y="47895"/>
                    <a:pt x="86360" y="50800"/>
                  </a:cubicBezTo>
                  <a:cubicBezTo>
                    <a:pt x="84667" y="53340"/>
                    <a:pt x="81224" y="54106"/>
                    <a:pt x="78740" y="55880"/>
                  </a:cubicBezTo>
                  <a:cubicBezTo>
                    <a:pt x="69622" y="62393"/>
                    <a:pt x="62381" y="66858"/>
                    <a:pt x="58420" y="78740"/>
                  </a:cubicBezTo>
                  <a:cubicBezTo>
                    <a:pt x="52463" y="96610"/>
                    <a:pt x="60216" y="74549"/>
                    <a:pt x="50800" y="96520"/>
                  </a:cubicBezTo>
                  <a:cubicBezTo>
                    <a:pt x="49745" y="98981"/>
                    <a:pt x="49457" y="101745"/>
                    <a:pt x="48260" y="104140"/>
                  </a:cubicBezTo>
                  <a:cubicBezTo>
                    <a:pt x="38626" y="123408"/>
                    <a:pt x="42898" y="109877"/>
                    <a:pt x="35560" y="127000"/>
                  </a:cubicBezTo>
                  <a:cubicBezTo>
                    <a:pt x="32461" y="134231"/>
                    <a:pt x="32959" y="136848"/>
                    <a:pt x="30480" y="144780"/>
                  </a:cubicBezTo>
                  <a:cubicBezTo>
                    <a:pt x="21016" y="175066"/>
                    <a:pt x="24440" y="167020"/>
                    <a:pt x="15240" y="185420"/>
                  </a:cubicBezTo>
                  <a:cubicBezTo>
                    <a:pt x="13410" y="193656"/>
                    <a:pt x="6024" y="226125"/>
                    <a:pt x="5080" y="233680"/>
                  </a:cubicBezTo>
                  <a:cubicBezTo>
                    <a:pt x="1589" y="261608"/>
                    <a:pt x="3294" y="247216"/>
                    <a:pt x="0" y="276860"/>
                  </a:cubicBezTo>
                  <a:cubicBezTo>
                    <a:pt x="847" y="298873"/>
                    <a:pt x="1166" y="320913"/>
                    <a:pt x="2540" y="342900"/>
                  </a:cubicBezTo>
                  <a:cubicBezTo>
                    <a:pt x="2861" y="348040"/>
                    <a:pt x="3348" y="353290"/>
                    <a:pt x="5080" y="358140"/>
                  </a:cubicBezTo>
                  <a:cubicBezTo>
                    <a:pt x="7627" y="365272"/>
                    <a:pt x="12428" y="371429"/>
                    <a:pt x="15240" y="378460"/>
                  </a:cubicBezTo>
                  <a:cubicBezTo>
                    <a:pt x="21314" y="393646"/>
                    <a:pt x="18878" y="386835"/>
                    <a:pt x="22860" y="398780"/>
                  </a:cubicBezTo>
                  <a:cubicBezTo>
                    <a:pt x="23707" y="405553"/>
                    <a:pt x="22628" y="412862"/>
                    <a:pt x="25400" y="419100"/>
                  </a:cubicBezTo>
                  <a:cubicBezTo>
                    <a:pt x="26487" y="421547"/>
                    <a:pt x="30695" y="420312"/>
                    <a:pt x="33020" y="421640"/>
                  </a:cubicBezTo>
                  <a:cubicBezTo>
                    <a:pt x="48736" y="430620"/>
                    <a:pt x="43904" y="437025"/>
                    <a:pt x="68580" y="441960"/>
                  </a:cubicBezTo>
                  <a:lnTo>
                    <a:pt x="93980" y="447040"/>
                  </a:lnTo>
                  <a:cubicBezTo>
                    <a:pt x="102727" y="446245"/>
                    <a:pt x="121310" y="445999"/>
                    <a:pt x="132080" y="441960"/>
                  </a:cubicBezTo>
                  <a:cubicBezTo>
                    <a:pt x="135625" y="440631"/>
                    <a:pt x="138648" y="438077"/>
                    <a:pt x="142240" y="436880"/>
                  </a:cubicBezTo>
                  <a:cubicBezTo>
                    <a:pt x="150935" y="433982"/>
                    <a:pt x="154956" y="435602"/>
                    <a:pt x="162560" y="431800"/>
                  </a:cubicBezTo>
                  <a:cubicBezTo>
                    <a:pt x="182255" y="421952"/>
                    <a:pt x="158647" y="430564"/>
                    <a:pt x="177800" y="424180"/>
                  </a:cubicBezTo>
                  <a:cubicBezTo>
                    <a:pt x="180340" y="421640"/>
                    <a:pt x="182431" y="418553"/>
                    <a:pt x="185420" y="416560"/>
                  </a:cubicBezTo>
                  <a:cubicBezTo>
                    <a:pt x="188872" y="414258"/>
                    <a:pt x="201957" y="407665"/>
                    <a:pt x="208280" y="406400"/>
                  </a:cubicBezTo>
                  <a:cubicBezTo>
                    <a:pt x="214151" y="405226"/>
                    <a:pt x="220133" y="404707"/>
                    <a:pt x="226060" y="403860"/>
                  </a:cubicBezTo>
                  <a:cubicBezTo>
                    <a:pt x="229447" y="402167"/>
                    <a:pt x="232434" y="398780"/>
                    <a:pt x="236220" y="398780"/>
                  </a:cubicBezTo>
                  <a:cubicBezTo>
                    <a:pt x="249872" y="398780"/>
                    <a:pt x="263501" y="401048"/>
                    <a:pt x="276860" y="403860"/>
                  </a:cubicBezTo>
                  <a:cubicBezTo>
                    <a:pt x="279847" y="404489"/>
                    <a:pt x="281996" y="407166"/>
                    <a:pt x="284480" y="408940"/>
                  </a:cubicBezTo>
                  <a:cubicBezTo>
                    <a:pt x="287925" y="411401"/>
                    <a:pt x="291050" y="414316"/>
                    <a:pt x="294640" y="416560"/>
                  </a:cubicBezTo>
                  <a:cubicBezTo>
                    <a:pt x="304577" y="422771"/>
                    <a:pt x="304030" y="419729"/>
                    <a:pt x="312420" y="426720"/>
                  </a:cubicBezTo>
                  <a:cubicBezTo>
                    <a:pt x="325858" y="437918"/>
                    <a:pt x="314466" y="431553"/>
                    <a:pt x="325120" y="43688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Brīvforma: forma 11">
              <a:extLst>
                <a:ext uri="{FF2B5EF4-FFF2-40B4-BE49-F238E27FC236}">
                  <a16:creationId xmlns:a16="http://schemas.microsoft.com/office/drawing/2014/main" id="{F47861A9-D937-5B84-0D2B-9191A027990A}"/>
                </a:ext>
              </a:extLst>
            </p:cNvPr>
            <p:cNvSpPr/>
            <p:nvPr/>
          </p:nvSpPr>
          <p:spPr>
            <a:xfrm>
              <a:off x="6405880" y="2296160"/>
              <a:ext cx="1104900" cy="810261"/>
            </a:xfrm>
            <a:custGeom>
              <a:avLst/>
              <a:gdLst>
                <a:gd name="connsiteX0" fmla="*/ 0 w 1104900"/>
                <a:gd name="connsiteY0" fmla="*/ 73660 h 810261"/>
                <a:gd name="connsiteX1" fmla="*/ 116840 w 1104900"/>
                <a:gd name="connsiteY1" fmla="*/ 63500 h 810261"/>
                <a:gd name="connsiteX2" fmla="*/ 129540 w 1104900"/>
                <a:gd name="connsiteY2" fmla="*/ 58420 h 810261"/>
                <a:gd name="connsiteX3" fmla="*/ 154940 w 1104900"/>
                <a:gd name="connsiteY3" fmla="*/ 43180 h 810261"/>
                <a:gd name="connsiteX4" fmla="*/ 180340 w 1104900"/>
                <a:gd name="connsiteY4" fmla="*/ 33020 h 810261"/>
                <a:gd name="connsiteX5" fmla="*/ 195580 w 1104900"/>
                <a:gd name="connsiteY5" fmla="*/ 27940 h 810261"/>
                <a:gd name="connsiteX6" fmla="*/ 203200 w 1104900"/>
                <a:gd name="connsiteY6" fmla="*/ 25400 h 810261"/>
                <a:gd name="connsiteX7" fmla="*/ 213360 w 1104900"/>
                <a:gd name="connsiteY7" fmla="*/ 20320 h 810261"/>
                <a:gd name="connsiteX8" fmla="*/ 243840 w 1104900"/>
                <a:gd name="connsiteY8" fmla="*/ 12700 h 810261"/>
                <a:gd name="connsiteX9" fmla="*/ 259080 w 1104900"/>
                <a:gd name="connsiteY9" fmla="*/ 5080 h 810261"/>
                <a:gd name="connsiteX10" fmla="*/ 287020 w 1104900"/>
                <a:gd name="connsiteY10" fmla="*/ 0 h 810261"/>
                <a:gd name="connsiteX11" fmla="*/ 340360 w 1104900"/>
                <a:gd name="connsiteY11" fmla="*/ 5080 h 810261"/>
                <a:gd name="connsiteX12" fmla="*/ 360680 w 1104900"/>
                <a:gd name="connsiteY12" fmla="*/ 17780 h 810261"/>
                <a:gd name="connsiteX13" fmla="*/ 368300 w 1104900"/>
                <a:gd name="connsiteY13" fmla="*/ 20320 h 810261"/>
                <a:gd name="connsiteX14" fmla="*/ 388620 w 1104900"/>
                <a:gd name="connsiteY14" fmla="*/ 33020 h 810261"/>
                <a:gd name="connsiteX15" fmla="*/ 414020 w 1104900"/>
                <a:gd name="connsiteY15" fmla="*/ 43180 h 810261"/>
                <a:gd name="connsiteX16" fmla="*/ 434340 w 1104900"/>
                <a:gd name="connsiteY16" fmla="*/ 55880 h 810261"/>
                <a:gd name="connsiteX17" fmla="*/ 441960 w 1104900"/>
                <a:gd name="connsiteY17" fmla="*/ 60960 h 810261"/>
                <a:gd name="connsiteX18" fmla="*/ 452120 w 1104900"/>
                <a:gd name="connsiteY18" fmla="*/ 66040 h 810261"/>
                <a:gd name="connsiteX19" fmla="*/ 457200 w 1104900"/>
                <a:gd name="connsiteY19" fmla="*/ 76200 h 810261"/>
                <a:gd name="connsiteX20" fmla="*/ 462280 w 1104900"/>
                <a:gd name="connsiteY20" fmla="*/ 83820 h 810261"/>
                <a:gd name="connsiteX21" fmla="*/ 464820 w 1104900"/>
                <a:gd name="connsiteY21" fmla="*/ 111760 h 810261"/>
                <a:gd name="connsiteX22" fmla="*/ 477520 w 1104900"/>
                <a:gd name="connsiteY22" fmla="*/ 127000 h 810261"/>
                <a:gd name="connsiteX23" fmla="*/ 485140 w 1104900"/>
                <a:gd name="connsiteY23" fmla="*/ 139700 h 810261"/>
                <a:gd name="connsiteX24" fmla="*/ 490220 w 1104900"/>
                <a:gd name="connsiteY24" fmla="*/ 147320 h 810261"/>
                <a:gd name="connsiteX25" fmla="*/ 497840 w 1104900"/>
                <a:gd name="connsiteY25" fmla="*/ 160020 h 810261"/>
                <a:gd name="connsiteX26" fmla="*/ 502920 w 1104900"/>
                <a:gd name="connsiteY26" fmla="*/ 175260 h 810261"/>
                <a:gd name="connsiteX27" fmla="*/ 515620 w 1104900"/>
                <a:gd name="connsiteY27" fmla="*/ 195580 h 810261"/>
                <a:gd name="connsiteX28" fmla="*/ 525780 w 1104900"/>
                <a:gd name="connsiteY28" fmla="*/ 215900 h 810261"/>
                <a:gd name="connsiteX29" fmla="*/ 530860 w 1104900"/>
                <a:gd name="connsiteY29" fmla="*/ 223520 h 810261"/>
                <a:gd name="connsiteX30" fmla="*/ 546100 w 1104900"/>
                <a:gd name="connsiteY30" fmla="*/ 243840 h 810261"/>
                <a:gd name="connsiteX31" fmla="*/ 551180 w 1104900"/>
                <a:gd name="connsiteY31" fmla="*/ 256540 h 810261"/>
                <a:gd name="connsiteX32" fmla="*/ 556260 w 1104900"/>
                <a:gd name="connsiteY32" fmla="*/ 281940 h 810261"/>
                <a:gd name="connsiteX33" fmla="*/ 563880 w 1104900"/>
                <a:gd name="connsiteY33" fmla="*/ 292100 h 810261"/>
                <a:gd name="connsiteX34" fmla="*/ 566420 w 1104900"/>
                <a:gd name="connsiteY34" fmla="*/ 304800 h 810261"/>
                <a:gd name="connsiteX35" fmla="*/ 571500 w 1104900"/>
                <a:gd name="connsiteY35" fmla="*/ 317500 h 810261"/>
                <a:gd name="connsiteX36" fmla="*/ 574040 w 1104900"/>
                <a:gd name="connsiteY36" fmla="*/ 342900 h 810261"/>
                <a:gd name="connsiteX37" fmla="*/ 576580 w 1104900"/>
                <a:gd name="connsiteY37" fmla="*/ 358140 h 810261"/>
                <a:gd name="connsiteX38" fmla="*/ 581660 w 1104900"/>
                <a:gd name="connsiteY38" fmla="*/ 383540 h 810261"/>
                <a:gd name="connsiteX39" fmla="*/ 589280 w 1104900"/>
                <a:gd name="connsiteY39" fmla="*/ 416560 h 810261"/>
                <a:gd name="connsiteX40" fmla="*/ 591820 w 1104900"/>
                <a:gd name="connsiteY40" fmla="*/ 434340 h 810261"/>
                <a:gd name="connsiteX41" fmla="*/ 594360 w 1104900"/>
                <a:gd name="connsiteY41" fmla="*/ 454660 h 810261"/>
                <a:gd name="connsiteX42" fmla="*/ 599440 w 1104900"/>
                <a:gd name="connsiteY42" fmla="*/ 462280 h 810261"/>
                <a:gd name="connsiteX43" fmla="*/ 601980 w 1104900"/>
                <a:gd name="connsiteY43" fmla="*/ 492760 h 810261"/>
                <a:gd name="connsiteX44" fmla="*/ 612140 w 1104900"/>
                <a:gd name="connsiteY44" fmla="*/ 508000 h 810261"/>
                <a:gd name="connsiteX45" fmla="*/ 617220 w 1104900"/>
                <a:gd name="connsiteY45" fmla="*/ 518160 h 810261"/>
                <a:gd name="connsiteX46" fmla="*/ 622300 w 1104900"/>
                <a:gd name="connsiteY46" fmla="*/ 533400 h 810261"/>
                <a:gd name="connsiteX47" fmla="*/ 627380 w 1104900"/>
                <a:gd name="connsiteY47" fmla="*/ 546100 h 810261"/>
                <a:gd name="connsiteX48" fmla="*/ 632460 w 1104900"/>
                <a:gd name="connsiteY48" fmla="*/ 561340 h 810261"/>
                <a:gd name="connsiteX49" fmla="*/ 650240 w 1104900"/>
                <a:gd name="connsiteY49" fmla="*/ 596900 h 810261"/>
                <a:gd name="connsiteX50" fmla="*/ 657860 w 1104900"/>
                <a:gd name="connsiteY50" fmla="*/ 612140 h 810261"/>
                <a:gd name="connsiteX51" fmla="*/ 662940 w 1104900"/>
                <a:gd name="connsiteY51" fmla="*/ 622300 h 810261"/>
                <a:gd name="connsiteX52" fmla="*/ 668020 w 1104900"/>
                <a:gd name="connsiteY52" fmla="*/ 629920 h 810261"/>
                <a:gd name="connsiteX53" fmla="*/ 680720 w 1104900"/>
                <a:gd name="connsiteY53" fmla="*/ 650240 h 810261"/>
                <a:gd name="connsiteX54" fmla="*/ 690880 w 1104900"/>
                <a:gd name="connsiteY54" fmla="*/ 655320 h 810261"/>
                <a:gd name="connsiteX55" fmla="*/ 703580 w 1104900"/>
                <a:gd name="connsiteY55" fmla="*/ 660400 h 810261"/>
                <a:gd name="connsiteX56" fmla="*/ 718820 w 1104900"/>
                <a:gd name="connsiteY56" fmla="*/ 665480 h 810261"/>
                <a:gd name="connsiteX57" fmla="*/ 728980 w 1104900"/>
                <a:gd name="connsiteY57" fmla="*/ 670560 h 810261"/>
                <a:gd name="connsiteX58" fmla="*/ 741680 w 1104900"/>
                <a:gd name="connsiteY58" fmla="*/ 678180 h 810261"/>
                <a:gd name="connsiteX59" fmla="*/ 756920 w 1104900"/>
                <a:gd name="connsiteY59" fmla="*/ 688340 h 810261"/>
                <a:gd name="connsiteX60" fmla="*/ 772160 w 1104900"/>
                <a:gd name="connsiteY60" fmla="*/ 711200 h 810261"/>
                <a:gd name="connsiteX61" fmla="*/ 795020 w 1104900"/>
                <a:gd name="connsiteY61" fmla="*/ 731520 h 810261"/>
                <a:gd name="connsiteX62" fmla="*/ 812800 w 1104900"/>
                <a:gd name="connsiteY62" fmla="*/ 744220 h 810261"/>
                <a:gd name="connsiteX63" fmla="*/ 825500 w 1104900"/>
                <a:gd name="connsiteY63" fmla="*/ 754380 h 810261"/>
                <a:gd name="connsiteX64" fmla="*/ 845820 w 1104900"/>
                <a:gd name="connsiteY64" fmla="*/ 762000 h 810261"/>
                <a:gd name="connsiteX65" fmla="*/ 906780 w 1104900"/>
                <a:gd name="connsiteY65" fmla="*/ 782320 h 810261"/>
                <a:gd name="connsiteX66" fmla="*/ 927100 w 1104900"/>
                <a:gd name="connsiteY66" fmla="*/ 784860 h 810261"/>
                <a:gd name="connsiteX67" fmla="*/ 939800 w 1104900"/>
                <a:gd name="connsiteY67" fmla="*/ 787400 h 810261"/>
                <a:gd name="connsiteX68" fmla="*/ 957580 w 1104900"/>
                <a:gd name="connsiteY68" fmla="*/ 792480 h 810261"/>
                <a:gd name="connsiteX69" fmla="*/ 1051560 w 1104900"/>
                <a:gd name="connsiteY69" fmla="*/ 795020 h 810261"/>
                <a:gd name="connsiteX70" fmla="*/ 1082040 w 1104900"/>
                <a:gd name="connsiteY70" fmla="*/ 805180 h 810261"/>
                <a:gd name="connsiteX71" fmla="*/ 1089660 w 1104900"/>
                <a:gd name="connsiteY71" fmla="*/ 807720 h 810261"/>
                <a:gd name="connsiteX72" fmla="*/ 1104900 w 1104900"/>
                <a:gd name="connsiteY72" fmla="*/ 810260 h 81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104900" h="810261">
                  <a:moveTo>
                    <a:pt x="0" y="73660"/>
                  </a:moveTo>
                  <a:cubicBezTo>
                    <a:pt x="60323" y="70567"/>
                    <a:pt x="75638" y="77234"/>
                    <a:pt x="116840" y="63500"/>
                  </a:cubicBezTo>
                  <a:cubicBezTo>
                    <a:pt x="121165" y="62058"/>
                    <a:pt x="125517" y="60566"/>
                    <a:pt x="129540" y="58420"/>
                  </a:cubicBezTo>
                  <a:cubicBezTo>
                    <a:pt x="138252" y="53774"/>
                    <a:pt x="145361" y="45575"/>
                    <a:pt x="154940" y="43180"/>
                  </a:cubicBezTo>
                  <a:cubicBezTo>
                    <a:pt x="176253" y="37852"/>
                    <a:pt x="152796" y="44496"/>
                    <a:pt x="180340" y="33020"/>
                  </a:cubicBezTo>
                  <a:cubicBezTo>
                    <a:pt x="185283" y="30960"/>
                    <a:pt x="190500" y="29633"/>
                    <a:pt x="195580" y="27940"/>
                  </a:cubicBezTo>
                  <a:cubicBezTo>
                    <a:pt x="198120" y="27093"/>
                    <a:pt x="200805" y="26597"/>
                    <a:pt x="203200" y="25400"/>
                  </a:cubicBezTo>
                  <a:cubicBezTo>
                    <a:pt x="206587" y="23707"/>
                    <a:pt x="209802" y="21614"/>
                    <a:pt x="213360" y="20320"/>
                  </a:cubicBezTo>
                  <a:cubicBezTo>
                    <a:pt x="232028" y="13532"/>
                    <a:pt x="227381" y="16815"/>
                    <a:pt x="243840" y="12700"/>
                  </a:cubicBezTo>
                  <a:cubicBezTo>
                    <a:pt x="260965" y="8419"/>
                    <a:pt x="241697" y="12530"/>
                    <a:pt x="259080" y="5080"/>
                  </a:cubicBezTo>
                  <a:cubicBezTo>
                    <a:pt x="265068" y="2514"/>
                    <a:pt x="282900" y="589"/>
                    <a:pt x="287020" y="0"/>
                  </a:cubicBezTo>
                  <a:cubicBezTo>
                    <a:pt x="291711" y="293"/>
                    <a:pt x="327155" y="678"/>
                    <a:pt x="340360" y="5080"/>
                  </a:cubicBezTo>
                  <a:cubicBezTo>
                    <a:pt x="353391" y="9424"/>
                    <a:pt x="348514" y="10828"/>
                    <a:pt x="360680" y="17780"/>
                  </a:cubicBezTo>
                  <a:cubicBezTo>
                    <a:pt x="363005" y="19108"/>
                    <a:pt x="365905" y="19123"/>
                    <a:pt x="368300" y="20320"/>
                  </a:cubicBezTo>
                  <a:cubicBezTo>
                    <a:pt x="393978" y="33159"/>
                    <a:pt x="370486" y="22945"/>
                    <a:pt x="388620" y="33020"/>
                  </a:cubicBezTo>
                  <a:cubicBezTo>
                    <a:pt x="403644" y="41367"/>
                    <a:pt x="400402" y="39775"/>
                    <a:pt x="414020" y="43180"/>
                  </a:cubicBezTo>
                  <a:cubicBezTo>
                    <a:pt x="420793" y="47413"/>
                    <a:pt x="427694" y="51449"/>
                    <a:pt x="434340" y="55880"/>
                  </a:cubicBezTo>
                  <a:cubicBezTo>
                    <a:pt x="436880" y="57573"/>
                    <a:pt x="439310" y="59445"/>
                    <a:pt x="441960" y="60960"/>
                  </a:cubicBezTo>
                  <a:cubicBezTo>
                    <a:pt x="445248" y="62839"/>
                    <a:pt x="448733" y="64347"/>
                    <a:pt x="452120" y="66040"/>
                  </a:cubicBezTo>
                  <a:cubicBezTo>
                    <a:pt x="453813" y="69427"/>
                    <a:pt x="455321" y="72912"/>
                    <a:pt x="457200" y="76200"/>
                  </a:cubicBezTo>
                  <a:cubicBezTo>
                    <a:pt x="458715" y="78850"/>
                    <a:pt x="461640" y="80835"/>
                    <a:pt x="462280" y="83820"/>
                  </a:cubicBezTo>
                  <a:cubicBezTo>
                    <a:pt x="464239" y="92964"/>
                    <a:pt x="462861" y="102616"/>
                    <a:pt x="464820" y="111760"/>
                  </a:cubicBezTo>
                  <a:cubicBezTo>
                    <a:pt x="466005" y="117288"/>
                    <a:pt x="474670" y="123200"/>
                    <a:pt x="477520" y="127000"/>
                  </a:cubicBezTo>
                  <a:cubicBezTo>
                    <a:pt x="480482" y="130949"/>
                    <a:pt x="482523" y="135514"/>
                    <a:pt x="485140" y="139700"/>
                  </a:cubicBezTo>
                  <a:cubicBezTo>
                    <a:pt x="486758" y="142289"/>
                    <a:pt x="488602" y="144731"/>
                    <a:pt x="490220" y="147320"/>
                  </a:cubicBezTo>
                  <a:cubicBezTo>
                    <a:pt x="492837" y="151506"/>
                    <a:pt x="495797" y="155526"/>
                    <a:pt x="497840" y="160020"/>
                  </a:cubicBezTo>
                  <a:cubicBezTo>
                    <a:pt x="500056" y="164895"/>
                    <a:pt x="499950" y="170805"/>
                    <a:pt x="502920" y="175260"/>
                  </a:cubicBezTo>
                  <a:cubicBezTo>
                    <a:pt x="507708" y="182441"/>
                    <a:pt x="511331" y="187615"/>
                    <a:pt x="515620" y="195580"/>
                  </a:cubicBezTo>
                  <a:cubicBezTo>
                    <a:pt x="519210" y="202248"/>
                    <a:pt x="521579" y="209599"/>
                    <a:pt x="525780" y="215900"/>
                  </a:cubicBezTo>
                  <a:cubicBezTo>
                    <a:pt x="527473" y="218440"/>
                    <a:pt x="529064" y="221051"/>
                    <a:pt x="530860" y="223520"/>
                  </a:cubicBezTo>
                  <a:cubicBezTo>
                    <a:pt x="535840" y="230367"/>
                    <a:pt x="542956" y="235979"/>
                    <a:pt x="546100" y="243840"/>
                  </a:cubicBezTo>
                  <a:cubicBezTo>
                    <a:pt x="547793" y="248073"/>
                    <a:pt x="550005" y="252135"/>
                    <a:pt x="551180" y="256540"/>
                  </a:cubicBezTo>
                  <a:cubicBezTo>
                    <a:pt x="553405" y="264883"/>
                    <a:pt x="551079" y="275033"/>
                    <a:pt x="556260" y="281940"/>
                  </a:cubicBezTo>
                  <a:lnTo>
                    <a:pt x="563880" y="292100"/>
                  </a:lnTo>
                  <a:cubicBezTo>
                    <a:pt x="564727" y="296333"/>
                    <a:pt x="565179" y="300665"/>
                    <a:pt x="566420" y="304800"/>
                  </a:cubicBezTo>
                  <a:cubicBezTo>
                    <a:pt x="567730" y="309167"/>
                    <a:pt x="570606" y="313029"/>
                    <a:pt x="571500" y="317500"/>
                  </a:cubicBezTo>
                  <a:cubicBezTo>
                    <a:pt x="573169" y="325844"/>
                    <a:pt x="572985" y="334457"/>
                    <a:pt x="574040" y="342900"/>
                  </a:cubicBezTo>
                  <a:cubicBezTo>
                    <a:pt x="574679" y="348010"/>
                    <a:pt x="575631" y="353078"/>
                    <a:pt x="576580" y="358140"/>
                  </a:cubicBezTo>
                  <a:cubicBezTo>
                    <a:pt x="578171" y="366626"/>
                    <a:pt x="580589" y="374972"/>
                    <a:pt x="581660" y="383540"/>
                  </a:cubicBezTo>
                  <a:cubicBezTo>
                    <a:pt x="584766" y="408384"/>
                    <a:pt x="581665" y="397522"/>
                    <a:pt x="589280" y="416560"/>
                  </a:cubicBezTo>
                  <a:cubicBezTo>
                    <a:pt x="590127" y="422487"/>
                    <a:pt x="591029" y="428406"/>
                    <a:pt x="591820" y="434340"/>
                  </a:cubicBezTo>
                  <a:cubicBezTo>
                    <a:pt x="592722" y="441106"/>
                    <a:pt x="592564" y="448074"/>
                    <a:pt x="594360" y="454660"/>
                  </a:cubicBezTo>
                  <a:cubicBezTo>
                    <a:pt x="595163" y="457605"/>
                    <a:pt x="597747" y="459740"/>
                    <a:pt x="599440" y="462280"/>
                  </a:cubicBezTo>
                  <a:cubicBezTo>
                    <a:pt x="600287" y="472440"/>
                    <a:pt x="599251" y="482937"/>
                    <a:pt x="601980" y="492760"/>
                  </a:cubicBezTo>
                  <a:cubicBezTo>
                    <a:pt x="603614" y="498643"/>
                    <a:pt x="608999" y="502765"/>
                    <a:pt x="612140" y="508000"/>
                  </a:cubicBezTo>
                  <a:cubicBezTo>
                    <a:pt x="614088" y="511247"/>
                    <a:pt x="615814" y="514644"/>
                    <a:pt x="617220" y="518160"/>
                  </a:cubicBezTo>
                  <a:cubicBezTo>
                    <a:pt x="619209" y="523132"/>
                    <a:pt x="620470" y="528368"/>
                    <a:pt x="622300" y="533400"/>
                  </a:cubicBezTo>
                  <a:cubicBezTo>
                    <a:pt x="623858" y="537685"/>
                    <a:pt x="625822" y="541815"/>
                    <a:pt x="627380" y="546100"/>
                  </a:cubicBezTo>
                  <a:cubicBezTo>
                    <a:pt x="629210" y="551132"/>
                    <a:pt x="630065" y="556551"/>
                    <a:pt x="632460" y="561340"/>
                  </a:cubicBezTo>
                  <a:lnTo>
                    <a:pt x="650240" y="596900"/>
                  </a:lnTo>
                  <a:lnTo>
                    <a:pt x="657860" y="612140"/>
                  </a:lnTo>
                  <a:cubicBezTo>
                    <a:pt x="659553" y="615527"/>
                    <a:pt x="660840" y="619150"/>
                    <a:pt x="662940" y="622300"/>
                  </a:cubicBezTo>
                  <a:cubicBezTo>
                    <a:pt x="664633" y="624840"/>
                    <a:pt x="666505" y="627270"/>
                    <a:pt x="668020" y="629920"/>
                  </a:cubicBezTo>
                  <a:cubicBezTo>
                    <a:pt x="672227" y="637282"/>
                    <a:pt x="673921" y="644412"/>
                    <a:pt x="680720" y="650240"/>
                  </a:cubicBezTo>
                  <a:cubicBezTo>
                    <a:pt x="683595" y="652704"/>
                    <a:pt x="687420" y="653782"/>
                    <a:pt x="690880" y="655320"/>
                  </a:cubicBezTo>
                  <a:cubicBezTo>
                    <a:pt x="695046" y="657172"/>
                    <a:pt x="699295" y="658842"/>
                    <a:pt x="703580" y="660400"/>
                  </a:cubicBezTo>
                  <a:cubicBezTo>
                    <a:pt x="708612" y="662230"/>
                    <a:pt x="714031" y="663085"/>
                    <a:pt x="718820" y="665480"/>
                  </a:cubicBezTo>
                  <a:cubicBezTo>
                    <a:pt x="722207" y="667173"/>
                    <a:pt x="725670" y="668721"/>
                    <a:pt x="728980" y="670560"/>
                  </a:cubicBezTo>
                  <a:cubicBezTo>
                    <a:pt x="733296" y="672958"/>
                    <a:pt x="737515" y="675530"/>
                    <a:pt x="741680" y="678180"/>
                  </a:cubicBezTo>
                  <a:cubicBezTo>
                    <a:pt x="746831" y="681458"/>
                    <a:pt x="756920" y="688340"/>
                    <a:pt x="756920" y="688340"/>
                  </a:cubicBezTo>
                  <a:cubicBezTo>
                    <a:pt x="762000" y="695960"/>
                    <a:pt x="764834" y="705705"/>
                    <a:pt x="772160" y="711200"/>
                  </a:cubicBezTo>
                  <a:cubicBezTo>
                    <a:pt x="809303" y="739057"/>
                    <a:pt x="747940" y="692286"/>
                    <a:pt x="795020" y="731520"/>
                  </a:cubicBezTo>
                  <a:cubicBezTo>
                    <a:pt x="800615" y="736183"/>
                    <a:pt x="806973" y="739850"/>
                    <a:pt x="812800" y="744220"/>
                  </a:cubicBezTo>
                  <a:cubicBezTo>
                    <a:pt x="817137" y="747473"/>
                    <a:pt x="820727" y="751810"/>
                    <a:pt x="825500" y="754380"/>
                  </a:cubicBezTo>
                  <a:cubicBezTo>
                    <a:pt x="831869" y="757810"/>
                    <a:pt x="839103" y="759313"/>
                    <a:pt x="845820" y="762000"/>
                  </a:cubicBezTo>
                  <a:cubicBezTo>
                    <a:pt x="867622" y="770721"/>
                    <a:pt x="880141" y="778990"/>
                    <a:pt x="906780" y="782320"/>
                  </a:cubicBezTo>
                  <a:cubicBezTo>
                    <a:pt x="913553" y="783167"/>
                    <a:pt x="920353" y="783822"/>
                    <a:pt x="927100" y="784860"/>
                  </a:cubicBezTo>
                  <a:cubicBezTo>
                    <a:pt x="931367" y="785516"/>
                    <a:pt x="935612" y="786353"/>
                    <a:pt x="939800" y="787400"/>
                  </a:cubicBezTo>
                  <a:cubicBezTo>
                    <a:pt x="945780" y="788895"/>
                    <a:pt x="951430" y="792061"/>
                    <a:pt x="957580" y="792480"/>
                  </a:cubicBezTo>
                  <a:cubicBezTo>
                    <a:pt x="988846" y="794612"/>
                    <a:pt x="1020233" y="794173"/>
                    <a:pt x="1051560" y="795020"/>
                  </a:cubicBezTo>
                  <a:cubicBezTo>
                    <a:pt x="1076003" y="807242"/>
                    <a:pt x="1057029" y="799622"/>
                    <a:pt x="1082040" y="805180"/>
                  </a:cubicBezTo>
                  <a:cubicBezTo>
                    <a:pt x="1084654" y="805761"/>
                    <a:pt x="1087063" y="807071"/>
                    <a:pt x="1089660" y="807720"/>
                  </a:cubicBezTo>
                  <a:cubicBezTo>
                    <a:pt x="1100484" y="810426"/>
                    <a:pt x="1098574" y="810260"/>
                    <a:pt x="1104900" y="810260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Brīvforma: forma 12">
              <a:extLst>
                <a:ext uri="{FF2B5EF4-FFF2-40B4-BE49-F238E27FC236}">
                  <a16:creationId xmlns:a16="http://schemas.microsoft.com/office/drawing/2014/main" id="{EF4E0C42-CC82-9B7E-7AB2-DD611A4066F2}"/>
                </a:ext>
              </a:extLst>
            </p:cNvPr>
            <p:cNvSpPr/>
            <p:nvPr/>
          </p:nvSpPr>
          <p:spPr>
            <a:xfrm>
              <a:off x="6685280" y="2131060"/>
              <a:ext cx="850900" cy="881380"/>
            </a:xfrm>
            <a:custGeom>
              <a:avLst/>
              <a:gdLst>
                <a:gd name="connsiteX0" fmla="*/ 73660 w 850900"/>
                <a:gd name="connsiteY0" fmla="*/ 0 h 881380"/>
                <a:gd name="connsiteX1" fmla="*/ 60960 w 850900"/>
                <a:gd name="connsiteY1" fmla="*/ 5080 h 881380"/>
                <a:gd name="connsiteX2" fmla="*/ 33020 w 850900"/>
                <a:gd name="connsiteY2" fmla="*/ 7620 h 881380"/>
                <a:gd name="connsiteX3" fmla="*/ 15240 w 850900"/>
                <a:gd name="connsiteY3" fmla="*/ 20320 h 881380"/>
                <a:gd name="connsiteX4" fmla="*/ 0 w 850900"/>
                <a:gd name="connsiteY4" fmla="*/ 25400 h 881380"/>
                <a:gd name="connsiteX5" fmla="*/ 15240 w 850900"/>
                <a:gd name="connsiteY5" fmla="*/ 27940 h 881380"/>
                <a:gd name="connsiteX6" fmla="*/ 25400 w 850900"/>
                <a:gd name="connsiteY6" fmla="*/ 30480 h 881380"/>
                <a:gd name="connsiteX7" fmla="*/ 40640 w 850900"/>
                <a:gd name="connsiteY7" fmla="*/ 33020 h 881380"/>
                <a:gd name="connsiteX8" fmla="*/ 53340 w 850900"/>
                <a:gd name="connsiteY8" fmla="*/ 35560 h 881380"/>
                <a:gd name="connsiteX9" fmla="*/ 63500 w 850900"/>
                <a:gd name="connsiteY9" fmla="*/ 40640 h 881380"/>
                <a:gd name="connsiteX10" fmla="*/ 73660 w 850900"/>
                <a:gd name="connsiteY10" fmla="*/ 43180 h 881380"/>
                <a:gd name="connsiteX11" fmla="*/ 81280 w 850900"/>
                <a:gd name="connsiteY11" fmla="*/ 48260 h 881380"/>
                <a:gd name="connsiteX12" fmla="*/ 104140 w 850900"/>
                <a:gd name="connsiteY12" fmla="*/ 55880 h 881380"/>
                <a:gd name="connsiteX13" fmla="*/ 114300 w 850900"/>
                <a:gd name="connsiteY13" fmla="*/ 60960 h 881380"/>
                <a:gd name="connsiteX14" fmla="*/ 121920 w 850900"/>
                <a:gd name="connsiteY14" fmla="*/ 63500 h 881380"/>
                <a:gd name="connsiteX15" fmla="*/ 165100 w 850900"/>
                <a:gd name="connsiteY15" fmla="*/ 83820 h 881380"/>
                <a:gd name="connsiteX16" fmla="*/ 195580 w 850900"/>
                <a:gd name="connsiteY16" fmla="*/ 93980 h 881380"/>
                <a:gd name="connsiteX17" fmla="*/ 208280 w 850900"/>
                <a:gd name="connsiteY17" fmla="*/ 101600 h 881380"/>
                <a:gd name="connsiteX18" fmla="*/ 220980 w 850900"/>
                <a:gd name="connsiteY18" fmla="*/ 106680 h 881380"/>
                <a:gd name="connsiteX19" fmla="*/ 228600 w 850900"/>
                <a:gd name="connsiteY19" fmla="*/ 111760 h 881380"/>
                <a:gd name="connsiteX20" fmla="*/ 236220 w 850900"/>
                <a:gd name="connsiteY20" fmla="*/ 114300 h 881380"/>
                <a:gd name="connsiteX21" fmla="*/ 246380 w 850900"/>
                <a:gd name="connsiteY21" fmla="*/ 119380 h 881380"/>
                <a:gd name="connsiteX22" fmla="*/ 271780 w 850900"/>
                <a:gd name="connsiteY22" fmla="*/ 129540 h 881380"/>
                <a:gd name="connsiteX23" fmla="*/ 299720 w 850900"/>
                <a:gd name="connsiteY23" fmla="*/ 152400 h 881380"/>
                <a:gd name="connsiteX24" fmla="*/ 317500 w 850900"/>
                <a:gd name="connsiteY24" fmla="*/ 170180 h 881380"/>
                <a:gd name="connsiteX25" fmla="*/ 327660 w 850900"/>
                <a:gd name="connsiteY25" fmla="*/ 187960 h 881380"/>
                <a:gd name="connsiteX26" fmla="*/ 337820 w 850900"/>
                <a:gd name="connsiteY26" fmla="*/ 208280 h 881380"/>
                <a:gd name="connsiteX27" fmla="*/ 347980 w 850900"/>
                <a:gd name="connsiteY27" fmla="*/ 228600 h 881380"/>
                <a:gd name="connsiteX28" fmla="*/ 365760 w 850900"/>
                <a:gd name="connsiteY28" fmla="*/ 246380 h 881380"/>
                <a:gd name="connsiteX29" fmla="*/ 370840 w 850900"/>
                <a:gd name="connsiteY29" fmla="*/ 269240 h 881380"/>
                <a:gd name="connsiteX30" fmla="*/ 375920 w 850900"/>
                <a:gd name="connsiteY30" fmla="*/ 279400 h 881380"/>
                <a:gd name="connsiteX31" fmla="*/ 378460 w 850900"/>
                <a:gd name="connsiteY31" fmla="*/ 287020 h 881380"/>
                <a:gd name="connsiteX32" fmla="*/ 386080 w 850900"/>
                <a:gd name="connsiteY32" fmla="*/ 302260 h 881380"/>
                <a:gd name="connsiteX33" fmla="*/ 388620 w 850900"/>
                <a:gd name="connsiteY33" fmla="*/ 312420 h 881380"/>
                <a:gd name="connsiteX34" fmla="*/ 393700 w 850900"/>
                <a:gd name="connsiteY34" fmla="*/ 325120 h 881380"/>
                <a:gd name="connsiteX35" fmla="*/ 396240 w 850900"/>
                <a:gd name="connsiteY35" fmla="*/ 337820 h 881380"/>
                <a:gd name="connsiteX36" fmla="*/ 401320 w 850900"/>
                <a:gd name="connsiteY36" fmla="*/ 358140 h 881380"/>
                <a:gd name="connsiteX37" fmla="*/ 406400 w 850900"/>
                <a:gd name="connsiteY37" fmla="*/ 381000 h 881380"/>
                <a:gd name="connsiteX38" fmla="*/ 408940 w 850900"/>
                <a:gd name="connsiteY38" fmla="*/ 406400 h 881380"/>
                <a:gd name="connsiteX39" fmla="*/ 411480 w 850900"/>
                <a:gd name="connsiteY39" fmla="*/ 464820 h 881380"/>
                <a:gd name="connsiteX40" fmla="*/ 416560 w 850900"/>
                <a:gd name="connsiteY40" fmla="*/ 492760 h 881380"/>
                <a:gd name="connsiteX41" fmla="*/ 419100 w 850900"/>
                <a:gd name="connsiteY41" fmla="*/ 556260 h 881380"/>
                <a:gd name="connsiteX42" fmla="*/ 421640 w 850900"/>
                <a:gd name="connsiteY42" fmla="*/ 563880 h 881380"/>
                <a:gd name="connsiteX43" fmla="*/ 426720 w 850900"/>
                <a:gd name="connsiteY43" fmla="*/ 589280 h 881380"/>
                <a:gd name="connsiteX44" fmla="*/ 431800 w 850900"/>
                <a:gd name="connsiteY44" fmla="*/ 601980 h 881380"/>
                <a:gd name="connsiteX45" fmla="*/ 436880 w 850900"/>
                <a:gd name="connsiteY45" fmla="*/ 629920 h 881380"/>
                <a:gd name="connsiteX46" fmla="*/ 441960 w 850900"/>
                <a:gd name="connsiteY46" fmla="*/ 640080 h 881380"/>
                <a:gd name="connsiteX47" fmla="*/ 452120 w 850900"/>
                <a:gd name="connsiteY47" fmla="*/ 662940 h 881380"/>
                <a:gd name="connsiteX48" fmla="*/ 457200 w 850900"/>
                <a:gd name="connsiteY48" fmla="*/ 683260 h 881380"/>
                <a:gd name="connsiteX49" fmla="*/ 462280 w 850900"/>
                <a:gd name="connsiteY49" fmla="*/ 693420 h 881380"/>
                <a:gd name="connsiteX50" fmla="*/ 464820 w 850900"/>
                <a:gd name="connsiteY50" fmla="*/ 706120 h 881380"/>
                <a:gd name="connsiteX51" fmla="*/ 472440 w 850900"/>
                <a:gd name="connsiteY51" fmla="*/ 716280 h 881380"/>
                <a:gd name="connsiteX52" fmla="*/ 480060 w 850900"/>
                <a:gd name="connsiteY52" fmla="*/ 728980 h 881380"/>
                <a:gd name="connsiteX53" fmla="*/ 487680 w 850900"/>
                <a:gd name="connsiteY53" fmla="*/ 739140 h 881380"/>
                <a:gd name="connsiteX54" fmla="*/ 495300 w 850900"/>
                <a:gd name="connsiteY54" fmla="*/ 754380 h 881380"/>
                <a:gd name="connsiteX55" fmla="*/ 518160 w 850900"/>
                <a:gd name="connsiteY55" fmla="*/ 779780 h 881380"/>
                <a:gd name="connsiteX56" fmla="*/ 538480 w 850900"/>
                <a:gd name="connsiteY56" fmla="*/ 795020 h 881380"/>
                <a:gd name="connsiteX57" fmla="*/ 556260 w 850900"/>
                <a:gd name="connsiteY57" fmla="*/ 802640 h 881380"/>
                <a:gd name="connsiteX58" fmla="*/ 574040 w 850900"/>
                <a:gd name="connsiteY58" fmla="*/ 805180 h 881380"/>
                <a:gd name="connsiteX59" fmla="*/ 594360 w 850900"/>
                <a:gd name="connsiteY59" fmla="*/ 810260 h 881380"/>
                <a:gd name="connsiteX60" fmla="*/ 609600 w 850900"/>
                <a:gd name="connsiteY60" fmla="*/ 815340 h 881380"/>
                <a:gd name="connsiteX61" fmla="*/ 627380 w 850900"/>
                <a:gd name="connsiteY61" fmla="*/ 822960 h 881380"/>
                <a:gd name="connsiteX62" fmla="*/ 645160 w 850900"/>
                <a:gd name="connsiteY62" fmla="*/ 825500 h 881380"/>
                <a:gd name="connsiteX63" fmla="*/ 655320 w 850900"/>
                <a:gd name="connsiteY63" fmla="*/ 830580 h 881380"/>
                <a:gd name="connsiteX64" fmla="*/ 673100 w 850900"/>
                <a:gd name="connsiteY64" fmla="*/ 835660 h 881380"/>
                <a:gd name="connsiteX65" fmla="*/ 683260 w 850900"/>
                <a:gd name="connsiteY65" fmla="*/ 840740 h 881380"/>
                <a:gd name="connsiteX66" fmla="*/ 693420 w 850900"/>
                <a:gd name="connsiteY66" fmla="*/ 843280 h 881380"/>
                <a:gd name="connsiteX67" fmla="*/ 728980 w 850900"/>
                <a:gd name="connsiteY67" fmla="*/ 853440 h 881380"/>
                <a:gd name="connsiteX68" fmla="*/ 739140 w 850900"/>
                <a:gd name="connsiteY68" fmla="*/ 858520 h 881380"/>
                <a:gd name="connsiteX69" fmla="*/ 797560 w 850900"/>
                <a:gd name="connsiteY69" fmla="*/ 871220 h 881380"/>
                <a:gd name="connsiteX70" fmla="*/ 822960 w 850900"/>
                <a:gd name="connsiteY70" fmla="*/ 873760 h 881380"/>
                <a:gd name="connsiteX71" fmla="*/ 833120 w 850900"/>
                <a:gd name="connsiteY71" fmla="*/ 878840 h 881380"/>
                <a:gd name="connsiteX72" fmla="*/ 850900 w 850900"/>
                <a:gd name="connsiteY72" fmla="*/ 881380 h 8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850900" h="881380">
                  <a:moveTo>
                    <a:pt x="73660" y="0"/>
                  </a:moveTo>
                  <a:cubicBezTo>
                    <a:pt x="69427" y="1693"/>
                    <a:pt x="65441" y="4240"/>
                    <a:pt x="60960" y="5080"/>
                  </a:cubicBezTo>
                  <a:cubicBezTo>
                    <a:pt x="51768" y="6803"/>
                    <a:pt x="41892" y="4663"/>
                    <a:pt x="33020" y="7620"/>
                  </a:cubicBezTo>
                  <a:cubicBezTo>
                    <a:pt x="26110" y="9923"/>
                    <a:pt x="21653" y="16867"/>
                    <a:pt x="15240" y="20320"/>
                  </a:cubicBezTo>
                  <a:cubicBezTo>
                    <a:pt x="10525" y="22859"/>
                    <a:pt x="5080" y="23707"/>
                    <a:pt x="0" y="25400"/>
                  </a:cubicBezTo>
                  <a:cubicBezTo>
                    <a:pt x="5080" y="26247"/>
                    <a:pt x="10190" y="26930"/>
                    <a:pt x="15240" y="27940"/>
                  </a:cubicBezTo>
                  <a:cubicBezTo>
                    <a:pt x="18663" y="28625"/>
                    <a:pt x="21977" y="29795"/>
                    <a:pt x="25400" y="30480"/>
                  </a:cubicBezTo>
                  <a:cubicBezTo>
                    <a:pt x="30450" y="31490"/>
                    <a:pt x="35573" y="32099"/>
                    <a:pt x="40640" y="33020"/>
                  </a:cubicBezTo>
                  <a:cubicBezTo>
                    <a:pt x="44888" y="33792"/>
                    <a:pt x="49107" y="34713"/>
                    <a:pt x="53340" y="35560"/>
                  </a:cubicBezTo>
                  <a:cubicBezTo>
                    <a:pt x="56727" y="37253"/>
                    <a:pt x="59955" y="39311"/>
                    <a:pt x="63500" y="40640"/>
                  </a:cubicBezTo>
                  <a:cubicBezTo>
                    <a:pt x="66769" y="41866"/>
                    <a:pt x="70451" y="41805"/>
                    <a:pt x="73660" y="43180"/>
                  </a:cubicBezTo>
                  <a:cubicBezTo>
                    <a:pt x="76466" y="44383"/>
                    <a:pt x="78462" y="47086"/>
                    <a:pt x="81280" y="48260"/>
                  </a:cubicBezTo>
                  <a:cubicBezTo>
                    <a:pt x="88694" y="51349"/>
                    <a:pt x="96956" y="52288"/>
                    <a:pt x="104140" y="55880"/>
                  </a:cubicBezTo>
                  <a:cubicBezTo>
                    <a:pt x="107527" y="57573"/>
                    <a:pt x="110820" y="59468"/>
                    <a:pt x="114300" y="60960"/>
                  </a:cubicBezTo>
                  <a:cubicBezTo>
                    <a:pt x="116761" y="62015"/>
                    <a:pt x="119478" y="62401"/>
                    <a:pt x="121920" y="63500"/>
                  </a:cubicBezTo>
                  <a:cubicBezTo>
                    <a:pt x="136426" y="70028"/>
                    <a:pt x="149805" y="79450"/>
                    <a:pt x="165100" y="83820"/>
                  </a:cubicBezTo>
                  <a:cubicBezTo>
                    <a:pt x="175641" y="86832"/>
                    <a:pt x="185754" y="89067"/>
                    <a:pt x="195580" y="93980"/>
                  </a:cubicBezTo>
                  <a:cubicBezTo>
                    <a:pt x="199996" y="96188"/>
                    <a:pt x="203864" y="99392"/>
                    <a:pt x="208280" y="101600"/>
                  </a:cubicBezTo>
                  <a:cubicBezTo>
                    <a:pt x="212358" y="103639"/>
                    <a:pt x="216902" y="104641"/>
                    <a:pt x="220980" y="106680"/>
                  </a:cubicBezTo>
                  <a:cubicBezTo>
                    <a:pt x="223710" y="108045"/>
                    <a:pt x="225870" y="110395"/>
                    <a:pt x="228600" y="111760"/>
                  </a:cubicBezTo>
                  <a:cubicBezTo>
                    <a:pt x="230995" y="112957"/>
                    <a:pt x="233759" y="113245"/>
                    <a:pt x="236220" y="114300"/>
                  </a:cubicBezTo>
                  <a:cubicBezTo>
                    <a:pt x="239700" y="115792"/>
                    <a:pt x="242864" y="117974"/>
                    <a:pt x="246380" y="119380"/>
                  </a:cubicBezTo>
                  <a:cubicBezTo>
                    <a:pt x="254179" y="122500"/>
                    <a:pt x="264632" y="124298"/>
                    <a:pt x="271780" y="129540"/>
                  </a:cubicBezTo>
                  <a:cubicBezTo>
                    <a:pt x="281484" y="136656"/>
                    <a:pt x="291211" y="143891"/>
                    <a:pt x="299720" y="152400"/>
                  </a:cubicBezTo>
                  <a:lnTo>
                    <a:pt x="317500" y="170180"/>
                  </a:lnTo>
                  <a:cubicBezTo>
                    <a:pt x="323108" y="187003"/>
                    <a:pt x="315700" y="167457"/>
                    <a:pt x="327660" y="187960"/>
                  </a:cubicBezTo>
                  <a:cubicBezTo>
                    <a:pt x="331476" y="194501"/>
                    <a:pt x="335425" y="201096"/>
                    <a:pt x="337820" y="208280"/>
                  </a:cubicBezTo>
                  <a:cubicBezTo>
                    <a:pt x="340512" y="216355"/>
                    <a:pt x="341582" y="221402"/>
                    <a:pt x="347980" y="228600"/>
                  </a:cubicBezTo>
                  <a:cubicBezTo>
                    <a:pt x="376136" y="260276"/>
                    <a:pt x="350312" y="223208"/>
                    <a:pt x="365760" y="246380"/>
                  </a:cubicBezTo>
                  <a:cubicBezTo>
                    <a:pt x="366450" y="249829"/>
                    <a:pt x="369303" y="265140"/>
                    <a:pt x="370840" y="269240"/>
                  </a:cubicBezTo>
                  <a:cubicBezTo>
                    <a:pt x="372169" y="272785"/>
                    <a:pt x="374428" y="275920"/>
                    <a:pt x="375920" y="279400"/>
                  </a:cubicBezTo>
                  <a:cubicBezTo>
                    <a:pt x="376975" y="281861"/>
                    <a:pt x="377263" y="284625"/>
                    <a:pt x="378460" y="287020"/>
                  </a:cubicBezTo>
                  <a:cubicBezTo>
                    <a:pt x="385881" y="301863"/>
                    <a:pt x="381824" y="287363"/>
                    <a:pt x="386080" y="302260"/>
                  </a:cubicBezTo>
                  <a:cubicBezTo>
                    <a:pt x="387039" y="305617"/>
                    <a:pt x="387516" y="309108"/>
                    <a:pt x="388620" y="312420"/>
                  </a:cubicBezTo>
                  <a:cubicBezTo>
                    <a:pt x="390062" y="316745"/>
                    <a:pt x="392390" y="320753"/>
                    <a:pt x="393700" y="325120"/>
                  </a:cubicBezTo>
                  <a:cubicBezTo>
                    <a:pt x="394941" y="329255"/>
                    <a:pt x="395269" y="333613"/>
                    <a:pt x="396240" y="337820"/>
                  </a:cubicBezTo>
                  <a:cubicBezTo>
                    <a:pt x="397810" y="344623"/>
                    <a:pt x="399951" y="351294"/>
                    <a:pt x="401320" y="358140"/>
                  </a:cubicBezTo>
                  <a:cubicBezTo>
                    <a:pt x="404545" y="374263"/>
                    <a:pt x="402813" y="366652"/>
                    <a:pt x="406400" y="381000"/>
                  </a:cubicBezTo>
                  <a:cubicBezTo>
                    <a:pt x="407247" y="389467"/>
                    <a:pt x="408425" y="397907"/>
                    <a:pt x="408940" y="406400"/>
                  </a:cubicBezTo>
                  <a:cubicBezTo>
                    <a:pt x="410119" y="425856"/>
                    <a:pt x="409767" y="445404"/>
                    <a:pt x="411480" y="464820"/>
                  </a:cubicBezTo>
                  <a:cubicBezTo>
                    <a:pt x="412312" y="474249"/>
                    <a:pt x="414867" y="483447"/>
                    <a:pt x="416560" y="492760"/>
                  </a:cubicBezTo>
                  <a:cubicBezTo>
                    <a:pt x="417407" y="513927"/>
                    <a:pt x="417591" y="535130"/>
                    <a:pt x="419100" y="556260"/>
                  </a:cubicBezTo>
                  <a:cubicBezTo>
                    <a:pt x="419291" y="558931"/>
                    <a:pt x="421059" y="561266"/>
                    <a:pt x="421640" y="563880"/>
                  </a:cubicBezTo>
                  <a:cubicBezTo>
                    <a:pt x="424141" y="575135"/>
                    <a:pt x="423346" y="579159"/>
                    <a:pt x="426720" y="589280"/>
                  </a:cubicBezTo>
                  <a:cubicBezTo>
                    <a:pt x="428162" y="593605"/>
                    <a:pt x="430358" y="597655"/>
                    <a:pt x="431800" y="601980"/>
                  </a:cubicBezTo>
                  <a:cubicBezTo>
                    <a:pt x="438649" y="622526"/>
                    <a:pt x="428947" y="600833"/>
                    <a:pt x="436880" y="629920"/>
                  </a:cubicBezTo>
                  <a:cubicBezTo>
                    <a:pt x="437876" y="633573"/>
                    <a:pt x="440631" y="636535"/>
                    <a:pt x="441960" y="640080"/>
                  </a:cubicBezTo>
                  <a:cubicBezTo>
                    <a:pt x="450681" y="663335"/>
                    <a:pt x="435657" y="635501"/>
                    <a:pt x="452120" y="662940"/>
                  </a:cubicBezTo>
                  <a:cubicBezTo>
                    <a:pt x="453813" y="669713"/>
                    <a:pt x="454992" y="676636"/>
                    <a:pt x="457200" y="683260"/>
                  </a:cubicBezTo>
                  <a:cubicBezTo>
                    <a:pt x="458397" y="686852"/>
                    <a:pt x="461083" y="689828"/>
                    <a:pt x="462280" y="693420"/>
                  </a:cubicBezTo>
                  <a:cubicBezTo>
                    <a:pt x="463645" y="697516"/>
                    <a:pt x="463067" y="702175"/>
                    <a:pt x="464820" y="706120"/>
                  </a:cubicBezTo>
                  <a:cubicBezTo>
                    <a:pt x="466539" y="709988"/>
                    <a:pt x="470092" y="712758"/>
                    <a:pt x="472440" y="716280"/>
                  </a:cubicBezTo>
                  <a:cubicBezTo>
                    <a:pt x="475178" y="720388"/>
                    <a:pt x="477322" y="724872"/>
                    <a:pt x="480060" y="728980"/>
                  </a:cubicBezTo>
                  <a:cubicBezTo>
                    <a:pt x="482408" y="732502"/>
                    <a:pt x="485502" y="735510"/>
                    <a:pt x="487680" y="739140"/>
                  </a:cubicBezTo>
                  <a:cubicBezTo>
                    <a:pt x="490602" y="744010"/>
                    <a:pt x="492378" y="749510"/>
                    <a:pt x="495300" y="754380"/>
                  </a:cubicBezTo>
                  <a:cubicBezTo>
                    <a:pt x="500422" y="762917"/>
                    <a:pt x="511481" y="774055"/>
                    <a:pt x="518160" y="779780"/>
                  </a:cubicBezTo>
                  <a:cubicBezTo>
                    <a:pt x="524588" y="785290"/>
                    <a:pt x="530698" y="791685"/>
                    <a:pt x="538480" y="795020"/>
                  </a:cubicBezTo>
                  <a:cubicBezTo>
                    <a:pt x="544407" y="797560"/>
                    <a:pt x="550060" y="800869"/>
                    <a:pt x="556260" y="802640"/>
                  </a:cubicBezTo>
                  <a:cubicBezTo>
                    <a:pt x="562016" y="804285"/>
                    <a:pt x="568169" y="804006"/>
                    <a:pt x="574040" y="805180"/>
                  </a:cubicBezTo>
                  <a:cubicBezTo>
                    <a:pt x="580886" y="806549"/>
                    <a:pt x="587647" y="808342"/>
                    <a:pt x="594360" y="810260"/>
                  </a:cubicBezTo>
                  <a:cubicBezTo>
                    <a:pt x="599509" y="811731"/>
                    <a:pt x="604602" y="813418"/>
                    <a:pt x="609600" y="815340"/>
                  </a:cubicBezTo>
                  <a:cubicBezTo>
                    <a:pt x="615618" y="817655"/>
                    <a:pt x="621180" y="821189"/>
                    <a:pt x="627380" y="822960"/>
                  </a:cubicBezTo>
                  <a:cubicBezTo>
                    <a:pt x="633136" y="824605"/>
                    <a:pt x="639233" y="824653"/>
                    <a:pt x="645160" y="825500"/>
                  </a:cubicBezTo>
                  <a:cubicBezTo>
                    <a:pt x="648547" y="827193"/>
                    <a:pt x="651775" y="829251"/>
                    <a:pt x="655320" y="830580"/>
                  </a:cubicBezTo>
                  <a:cubicBezTo>
                    <a:pt x="672506" y="837025"/>
                    <a:pt x="658772" y="829519"/>
                    <a:pt x="673100" y="835660"/>
                  </a:cubicBezTo>
                  <a:cubicBezTo>
                    <a:pt x="676580" y="837152"/>
                    <a:pt x="679715" y="839411"/>
                    <a:pt x="683260" y="840740"/>
                  </a:cubicBezTo>
                  <a:cubicBezTo>
                    <a:pt x="686529" y="841966"/>
                    <a:pt x="690108" y="842176"/>
                    <a:pt x="693420" y="843280"/>
                  </a:cubicBezTo>
                  <a:cubicBezTo>
                    <a:pt x="724848" y="853756"/>
                    <a:pt x="702130" y="848965"/>
                    <a:pt x="728980" y="853440"/>
                  </a:cubicBezTo>
                  <a:cubicBezTo>
                    <a:pt x="732367" y="855133"/>
                    <a:pt x="735499" y="857480"/>
                    <a:pt x="739140" y="858520"/>
                  </a:cubicBezTo>
                  <a:cubicBezTo>
                    <a:pt x="750013" y="861627"/>
                    <a:pt x="780733" y="869117"/>
                    <a:pt x="797560" y="871220"/>
                  </a:cubicBezTo>
                  <a:cubicBezTo>
                    <a:pt x="806003" y="872275"/>
                    <a:pt x="814493" y="872913"/>
                    <a:pt x="822960" y="873760"/>
                  </a:cubicBezTo>
                  <a:cubicBezTo>
                    <a:pt x="826347" y="875453"/>
                    <a:pt x="829467" y="877844"/>
                    <a:pt x="833120" y="878840"/>
                  </a:cubicBezTo>
                  <a:cubicBezTo>
                    <a:pt x="838896" y="880415"/>
                    <a:pt x="850900" y="881380"/>
                    <a:pt x="850900" y="881380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Brīvforma: forma 13">
              <a:extLst>
                <a:ext uri="{FF2B5EF4-FFF2-40B4-BE49-F238E27FC236}">
                  <a16:creationId xmlns:a16="http://schemas.microsoft.com/office/drawing/2014/main" id="{9AD9FFEC-928C-3A95-7683-7418DE762795}"/>
                </a:ext>
              </a:extLst>
            </p:cNvPr>
            <p:cNvSpPr/>
            <p:nvPr/>
          </p:nvSpPr>
          <p:spPr>
            <a:xfrm>
              <a:off x="7505700" y="3230880"/>
              <a:ext cx="220980" cy="403860"/>
            </a:xfrm>
            <a:custGeom>
              <a:avLst/>
              <a:gdLst>
                <a:gd name="connsiteX0" fmla="*/ 30480 w 220980"/>
                <a:gd name="connsiteY0" fmla="*/ 0 h 403860"/>
                <a:gd name="connsiteX1" fmla="*/ 49530 w 220980"/>
                <a:gd name="connsiteY1" fmla="*/ 3810 h 403860"/>
                <a:gd name="connsiteX2" fmla="*/ 80010 w 220980"/>
                <a:gd name="connsiteY2" fmla="*/ 19050 h 403860"/>
                <a:gd name="connsiteX3" fmla="*/ 95250 w 220980"/>
                <a:gd name="connsiteY3" fmla="*/ 26670 h 403860"/>
                <a:gd name="connsiteX4" fmla="*/ 110490 w 220980"/>
                <a:gd name="connsiteY4" fmla="*/ 30480 h 403860"/>
                <a:gd name="connsiteX5" fmla="*/ 137160 w 220980"/>
                <a:gd name="connsiteY5" fmla="*/ 57150 h 403860"/>
                <a:gd name="connsiteX6" fmla="*/ 175260 w 220980"/>
                <a:gd name="connsiteY6" fmla="*/ 87630 h 403860"/>
                <a:gd name="connsiteX7" fmla="*/ 186690 w 220980"/>
                <a:gd name="connsiteY7" fmla="*/ 110490 h 403860"/>
                <a:gd name="connsiteX8" fmla="*/ 205740 w 220980"/>
                <a:gd name="connsiteY8" fmla="*/ 133350 h 403860"/>
                <a:gd name="connsiteX9" fmla="*/ 209550 w 220980"/>
                <a:gd name="connsiteY9" fmla="*/ 148590 h 403860"/>
                <a:gd name="connsiteX10" fmla="*/ 217170 w 220980"/>
                <a:gd name="connsiteY10" fmla="*/ 163830 h 403860"/>
                <a:gd name="connsiteX11" fmla="*/ 220980 w 220980"/>
                <a:gd name="connsiteY11" fmla="*/ 175260 h 403860"/>
                <a:gd name="connsiteX12" fmla="*/ 217170 w 220980"/>
                <a:gd name="connsiteY12" fmla="*/ 205740 h 403860"/>
                <a:gd name="connsiteX13" fmla="*/ 198120 w 220980"/>
                <a:gd name="connsiteY13" fmla="*/ 247650 h 403860"/>
                <a:gd name="connsiteX14" fmla="*/ 194310 w 220980"/>
                <a:gd name="connsiteY14" fmla="*/ 262890 h 403860"/>
                <a:gd name="connsiteX15" fmla="*/ 179070 w 220980"/>
                <a:gd name="connsiteY15" fmla="*/ 285750 h 403860"/>
                <a:gd name="connsiteX16" fmla="*/ 167640 w 220980"/>
                <a:gd name="connsiteY16" fmla="*/ 308610 h 403860"/>
                <a:gd name="connsiteX17" fmla="*/ 152400 w 220980"/>
                <a:gd name="connsiteY17" fmla="*/ 312420 h 403860"/>
                <a:gd name="connsiteX18" fmla="*/ 125730 w 220980"/>
                <a:gd name="connsiteY18" fmla="*/ 327660 h 403860"/>
                <a:gd name="connsiteX19" fmla="*/ 102870 w 220980"/>
                <a:gd name="connsiteY19" fmla="*/ 342900 h 403860"/>
                <a:gd name="connsiteX20" fmla="*/ 68580 w 220980"/>
                <a:gd name="connsiteY20" fmla="*/ 354330 h 403860"/>
                <a:gd name="connsiteX21" fmla="*/ 34290 w 220980"/>
                <a:gd name="connsiteY21" fmla="*/ 381000 h 403860"/>
                <a:gd name="connsiteX22" fmla="*/ 22860 w 220980"/>
                <a:gd name="connsiteY22" fmla="*/ 384810 h 403860"/>
                <a:gd name="connsiteX23" fmla="*/ 0 w 220980"/>
                <a:gd name="connsiteY23" fmla="*/ 403860 h 40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0980" h="403860">
                  <a:moveTo>
                    <a:pt x="30480" y="0"/>
                  </a:moveTo>
                  <a:cubicBezTo>
                    <a:pt x="36830" y="1270"/>
                    <a:pt x="43486" y="1485"/>
                    <a:pt x="49530" y="3810"/>
                  </a:cubicBezTo>
                  <a:cubicBezTo>
                    <a:pt x="60132" y="7888"/>
                    <a:pt x="69850" y="13970"/>
                    <a:pt x="80010" y="19050"/>
                  </a:cubicBezTo>
                  <a:cubicBezTo>
                    <a:pt x="85090" y="21590"/>
                    <a:pt x="89740" y="25292"/>
                    <a:pt x="95250" y="26670"/>
                  </a:cubicBezTo>
                  <a:lnTo>
                    <a:pt x="110490" y="30480"/>
                  </a:lnTo>
                  <a:cubicBezTo>
                    <a:pt x="119380" y="39370"/>
                    <a:pt x="125915" y="51527"/>
                    <a:pt x="137160" y="57150"/>
                  </a:cubicBezTo>
                  <a:cubicBezTo>
                    <a:pt x="154956" y="66048"/>
                    <a:pt x="161822" y="67473"/>
                    <a:pt x="175260" y="87630"/>
                  </a:cubicBezTo>
                  <a:cubicBezTo>
                    <a:pt x="197098" y="120387"/>
                    <a:pt x="170916" y="78942"/>
                    <a:pt x="186690" y="110490"/>
                  </a:cubicBezTo>
                  <a:cubicBezTo>
                    <a:pt x="191994" y="121099"/>
                    <a:pt x="197314" y="124924"/>
                    <a:pt x="205740" y="133350"/>
                  </a:cubicBezTo>
                  <a:cubicBezTo>
                    <a:pt x="207010" y="138430"/>
                    <a:pt x="207711" y="143687"/>
                    <a:pt x="209550" y="148590"/>
                  </a:cubicBezTo>
                  <a:cubicBezTo>
                    <a:pt x="211544" y="153908"/>
                    <a:pt x="214933" y="158610"/>
                    <a:pt x="217170" y="163830"/>
                  </a:cubicBezTo>
                  <a:cubicBezTo>
                    <a:pt x="218752" y="167521"/>
                    <a:pt x="219710" y="171450"/>
                    <a:pt x="220980" y="175260"/>
                  </a:cubicBezTo>
                  <a:cubicBezTo>
                    <a:pt x="219710" y="185420"/>
                    <a:pt x="219315" y="195728"/>
                    <a:pt x="217170" y="205740"/>
                  </a:cubicBezTo>
                  <a:cubicBezTo>
                    <a:pt x="212743" y="226401"/>
                    <a:pt x="208580" y="230216"/>
                    <a:pt x="198120" y="247650"/>
                  </a:cubicBezTo>
                  <a:cubicBezTo>
                    <a:pt x="196850" y="252730"/>
                    <a:pt x="196652" y="258206"/>
                    <a:pt x="194310" y="262890"/>
                  </a:cubicBezTo>
                  <a:cubicBezTo>
                    <a:pt x="190214" y="271081"/>
                    <a:pt x="181966" y="277062"/>
                    <a:pt x="179070" y="285750"/>
                  </a:cubicBezTo>
                  <a:cubicBezTo>
                    <a:pt x="176897" y="292270"/>
                    <a:pt x="173971" y="304390"/>
                    <a:pt x="167640" y="308610"/>
                  </a:cubicBezTo>
                  <a:cubicBezTo>
                    <a:pt x="163283" y="311515"/>
                    <a:pt x="157480" y="311150"/>
                    <a:pt x="152400" y="312420"/>
                  </a:cubicBezTo>
                  <a:cubicBezTo>
                    <a:pt x="126737" y="338083"/>
                    <a:pt x="156431" y="312310"/>
                    <a:pt x="125730" y="327660"/>
                  </a:cubicBezTo>
                  <a:cubicBezTo>
                    <a:pt x="117539" y="331756"/>
                    <a:pt x="111169" y="339027"/>
                    <a:pt x="102870" y="342900"/>
                  </a:cubicBezTo>
                  <a:cubicBezTo>
                    <a:pt x="91952" y="347995"/>
                    <a:pt x="68580" y="354330"/>
                    <a:pt x="68580" y="354330"/>
                  </a:cubicBezTo>
                  <a:cubicBezTo>
                    <a:pt x="57150" y="363220"/>
                    <a:pt x="48027" y="376421"/>
                    <a:pt x="34290" y="381000"/>
                  </a:cubicBezTo>
                  <a:cubicBezTo>
                    <a:pt x="30480" y="382270"/>
                    <a:pt x="26452" y="383014"/>
                    <a:pt x="22860" y="384810"/>
                  </a:cubicBezTo>
                  <a:cubicBezTo>
                    <a:pt x="12251" y="390114"/>
                    <a:pt x="8426" y="395434"/>
                    <a:pt x="0" y="40386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Brīvforma: forma 14">
              <a:extLst>
                <a:ext uri="{FF2B5EF4-FFF2-40B4-BE49-F238E27FC236}">
                  <a16:creationId xmlns:a16="http://schemas.microsoft.com/office/drawing/2014/main" id="{C5263998-AE61-A219-6C3E-74FCBC95240B}"/>
                </a:ext>
              </a:extLst>
            </p:cNvPr>
            <p:cNvSpPr/>
            <p:nvPr/>
          </p:nvSpPr>
          <p:spPr>
            <a:xfrm>
              <a:off x="7390911" y="3638550"/>
              <a:ext cx="259572" cy="533400"/>
            </a:xfrm>
            <a:custGeom>
              <a:avLst/>
              <a:gdLst>
                <a:gd name="connsiteX0" fmla="*/ 107169 w 259572"/>
                <a:gd name="connsiteY0" fmla="*/ 0 h 533400"/>
                <a:gd name="connsiteX1" fmla="*/ 69069 w 259572"/>
                <a:gd name="connsiteY1" fmla="*/ 11430 h 533400"/>
                <a:gd name="connsiteX2" fmla="*/ 42399 w 259572"/>
                <a:gd name="connsiteY2" fmla="*/ 38100 h 533400"/>
                <a:gd name="connsiteX3" fmla="*/ 4299 w 259572"/>
                <a:gd name="connsiteY3" fmla="*/ 87630 h 533400"/>
                <a:gd name="connsiteX4" fmla="*/ 4299 w 259572"/>
                <a:gd name="connsiteY4" fmla="*/ 175260 h 533400"/>
                <a:gd name="connsiteX5" fmla="*/ 19539 w 259572"/>
                <a:gd name="connsiteY5" fmla="*/ 201930 h 533400"/>
                <a:gd name="connsiteX6" fmla="*/ 23349 w 259572"/>
                <a:gd name="connsiteY6" fmla="*/ 213360 h 533400"/>
                <a:gd name="connsiteX7" fmla="*/ 42399 w 259572"/>
                <a:gd name="connsiteY7" fmla="*/ 240030 h 533400"/>
                <a:gd name="connsiteX8" fmla="*/ 50019 w 259572"/>
                <a:gd name="connsiteY8" fmla="*/ 251460 h 533400"/>
                <a:gd name="connsiteX9" fmla="*/ 84309 w 259572"/>
                <a:gd name="connsiteY9" fmla="*/ 274320 h 533400"/>
                <a:gd name="connsiteX10" fmla="*/ 126219 w 259572"/>
                <a:gd name="connsiteY10" fmla="*/ 297180 h 533400"/>
                <a:gd name="connsiteX11" fmla="*/ 137649 w 259572"/>
                <a:gd name="connsiteY11" fmla="*/ 308610 h 533400"/>
                <a:gd name="connsiteX12" fmla="*/ 168129 w 259572"/>
                <a:gd name="connsiteY12" fmla="*/ 323850 h 533400"/>
                <a:gd name="connsiteX13" fmla="*/ 187179 w 259572"/>
                <a:gd name="connsiteY13" fmla="*/ 354330 h 533400"/>
                <a:gd name="connsiteX14" fmla="*/ 202419 w 259572"/>
                <a:gd name="connsiteY14" fmla="*/ 377190 h 533400"/>
                <a:gd name="connsiteX15" fmla="*/ 217659 w 259572"/>
                <a:gd name="connsiteY15" fmla="*/ 400050 h 533400"/>
                <a:gd name="connsiteX16" fmla="*/ 229089 w 259572"/>
                <a:gd name="connsiteY16" fmla="*/ 445770 h 533400"/>
                <a:gd name="connsiteX17" fmla="*/ 232899 w 259572"/>
                <a:gd name="connsiteY17" fmla="*/ 457200 h 533400"/>
                <a:gd name="connsiteX18" fmla="*/ 240519 w 259572"/>
                <a:gd name="connsiteY18" fmla="*/ 487680 h 533400"/>
                <a:gd name="connsiteX19" fmla="*/ 251949 w 259572"/>
                <a:gd name="connsiteY19" fmla="*/ 506730 h 533400"/>
                <a:gd name="connsiteX20" fmla="*/ 259569 w 259572"/>
                <a:gd name="connsiteY20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9572" h="533400">
                  <a:moveTo>
                    <a:pt x="107169" y="0"/>
                  </a:moveTo>
                  <a:cubicBezTo>
                    <a:pt x="94469" y="3810"/>
                    <a:pt x="80498" y="4707"/>
                    <a:pt x="69069" y="11430"/>
                  </a:cubicBezTo>
                  <a:cubicBezTo>
                    <a:pt x="58232" y="17804"/>
                    <a:pt x="50253" y="28283"/>
                    <a:pt x="42399" y="38100"/>
                  </a:cubicBezTo>
                  <a:cubicBezTo>
                    <a:pt x="9058" y="79776"/>
                    <a:pt x="20941" y="62668"/>
                    <a:pt x="4299" y="87630"/>
                  </a:cubicBezTo>
                  <a:cubicBezTo>
                    <a:pt x="113" y="125300"/>
                    <a:pt x="-2799" y="132670"/>
                    <a:pt x="4299" y="175260"/>
                  </a:cubicBezTo>
                  <a:cubicBezTo>
                    <a:pt x="5969" y="185279"/>
                    <a:pt x="15217" y="193285"/>
                    <a:pt x="19539" y="201930"/>
                  </a:cubicBezTo>
                  <a:cubicBezTo>
                    <a:pt x="21335" y="205522"/>
                    <a:pt x="21553" y="209768"/>
                    <a:pt x="23349" y="213360"/>
                  </a:cubicBezTo>
                  <a:cubicBezTo>
                    <a:pt x="26342" y="219346"/>
                    <a:pt x="39523" y="236003"/>
                    <a:pt x="42399" y="240030"/>
                  </a:cubicBezTo>
                  <a:cubicBezTo>
                    <a:pt x="45061" y="243756"/>
                    <a:pt x="46781" y="248222"/>
                    <a:pt x="50019" y="251460"/>
                  </a:cubicBezTo>
                  <a:cubicBezTo>
                    <a:pt x="75530" y="276971"/>
                    <a:pt x="60380" y="258368"/>
                    <a:pt x="84309" y="274320"/>
                  </a:cubicBezTo>
                  <a:cubicBezTo>
                    <a:pt x="119760" y="297954"/>
                    <a:pt x="85640" y="283654"/>
                    <a:pt x="126219" y="297180"/>
                  </a:cubicBezTo>
                  <a:cubicBezTo>
                    <a:pt x="130029" y="300990"/>
                    <a:pt x="133103" y="305717"/>
                    <a:pt x="137649" y="308610"/>
                  </a:cubicBezTo>
                  <a:cubicBezTo>
                    <a:pt x="147232" y="314708"/>
                    <a:pt x="168129" y="323850"/>
                    <a:pt x="168129" y="323850"/>
                  </a:cubicBezTo>
                  <a:cubicBezTo>
                    <a:pt x="191223" y="358491"/>
                    <a:pt x="155012" y="303782"/>
                    <a:pt x="187179" y="354330"/>
                  </a:cubicBezTo>
                  <a:cubicBezTo>
                    <a:pt x="192096" y="362056"/>
                    <a:pt x="197339" y="369570"/>
                    <a:pt x="202419" y="377190"/>
                  </a:cubicBezTo>
                  <a:lnTo>
                    <a:pt x="217659" y="400050"/>
                  </a:lnTo>
                  <a:cubicBezTo>
                    <a:pt x="221469" y="415290"/>
                    <a:pt x="224121" y="430867"/>
                    <a:pt x="229089" y="445770"/>
                  </a:cubicBezTo>
                  <a:cubicBezTo>
                    <a:pt x="230359" y="449580"/>
                    <a:pt x="231842" y="453325"/>
                    <a:pt x="232899" y="457200"/>
                  </a:cubicBezTo>
                  <a:cubicBezTo>
                    <a:pt x="235655" y="467304"/>
                    <a:pt x="236760" y="477905"/>
                    <a:pt x="240519" y="487680"/>
                  </a:cubicBezTo>
                  <a:cubicBezTo>
                    <a:pt x="243177" y="494592"/>
                    <a:pt x="248885" y="499988"/>
                    <a:pt x="251949" y="506730"/>
                  </a:cubicBezTo>
                  <a:cubicBezTo>
                    <a:pt x="259971" y="524378"/>
                    <a:pt x="259569" y="522572"/>
                    <a:pt x="259569" y="53340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Brīvforma: forma 15">
              <a:extLst>
                <a:ext uri="{FF2B5EF4-FFF2-40B4-BE49-F238E27FC236}">
                  <a16:creationId xmlns:a16="http://schemas.microsoft.com/office/drawing/2014/main" id="{4D65656F-E842-1638-8BF1-61354DA58B91}"/>
                </a:ext>
              </a:extLst>
            </p:cNvPr>
            <p:cNvSpPr/>
            <p:nvPr/>
          </p:nvSpPr>
          <p:spPr>
            <a:xfrm>
              <a:off x="7448536" y="4179570"/>
              <a:ext cx="214858" cy="544830"/>
            </a:xfrm>
            <a:custGeom>
              <a:avLst/>
              <a:gdLst>
                <a:gd name="connsiteX0" fmla="*/ 201944 w 214858"/>
                <a:gd name="connsiteY0" fmla="*/ 0 h 544830"/>
                <a:gd name="connsiteX1" fmla="*/ 209564 w 214858"/>
                <a:gd name="connsiteY1" fmla="*/ 19050 h 544830"/>
                <a:gd name="connsiteX2" fmla="*/ 213374 w 214858"/>
                <a:gd name="connsiteY2" fmla="*/ 34290 h 544830"/>
                <a:gd name="connsiteX3" fmla="*/ 198134 w 214858"/>
                <a:gd name="connsiteY3" fmla="*/ 102870 h 544830"/>
                <a:gd name="connsiteX4" fmla="*/ 186704 w 214858"/>
                <a:gd name="connsiteY4" fmla="*/ 106680 h 544830"/>
                <a:gd name="connsiteX5" fmla="*/ 171464 w 214858"/>
                <a:gd name="connsiteY5" fmla="*/ 121920 h 544830"/>
                <a:gd name="connsiteX6" fmla="*/ 156224 w 214858"/>
                <a:gd name="connsiteY6" fmla="*/ 129540 h 544830"/>
                <a:gd name="connsiteX7" fmla="*/ 118124 w 214858"/>
                <a:gd name="connsiteY7" fmla="*/ 148590 h 544830"/>
                <a:gd name="connsiteX8" fmla="*/ 102884 w 214858"/>
                <a:gd name="connsiteY8" fmla="*/ 171450 h 544830"/>
                <a:gd name="connsiteX9" fmla="*/ 87644 w 214858"/>
                <a:gd name="connsiteY9" fmla="*/ 209550 h 544830"/>
                <a:gd name="connsiteX10" fmla="*/ 76214 w 214858"/>
                <a:gd name="connsiteY10" fmla="*/ 228600 h 544830"/>
                <a:gd name="connsiteX11" fmla="*/ 60974 w 214858"/>
                <a:gd name="connsiteY11" fmla="*/ 266700 h 544830"/>
                <a:gd name="connsiteX12" fmla="*/ 53354 w 214858"/>
                <a:gd name="connsiteY12" fmla="*/ 300990 h 544830"/>
                <a:gd name="connsiteX13" fmla="*/ 45734 w 214858"/>
                <a:gd name="connsiteY13" fmla="*/ 312420 h 544830"/>
                <a:gd name="connsiteX14" fmla="*/ 41924 w 214858"/>
                <a:gd name="connsiteY14" fmla="*/ 381000 h 544830"/>
                <a:gd name="connsiteX15" fmla="*/ 34304 w 214858"/>
                <a:gd name="connsiteY15" fmla="*/ 400050 h 544830"/>
                <a:gd name="connsiteX16" fmla="*/ 30494 w 214858"/>
                <a:gd name="connsiteY16" fmla="*/ 411480 h 544830"/>
                <a:gd name="connsiteX17" fmla="*/ 26684 w 214858"/>
                <a:gd name="connsiteY17" fmla="*/ 438150 h 544830"/>
                <a:gd name="connsiteX18" fmla="*/ 19064 w 214858"/>
                <a:gd name="connsiteY18" fmla="*/ 487680 h 544830"/>
                <a:gd name="connsiteX19" fmla="*/ 11444 w 214858"/>
                <a:gd name="connsiteY19" fmla="*/ 510540 h 544830"/>
                <a:gd name="connsiteX20" fmla="*/ 7634 w 214858"/>
                <a:gd name="connsiteY20" fmla="*/ 529590 h 544830"/>
                <a:gd name="connsiteX21" fmla="*/ 14 w 214858"/>
                <a:gd name="connsiteY21" fmla="*/ 544830 h 5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858" h="544830">
                  <a:moveTo>
                    <a:pt x="201944" y="0"/>
                  </a:moveTo>
                  <a:cubicBezTo>
                    <a:pt x="204484" y="6350"/>
                    <a:pt x="207401" y="12562"/>
                    <a:pt x="209564" y="19050"/>
                  </a:cubicBezTo>
                  <a:cubicBezTo>
                    <a:pt x="211220" y="24018"/>
                    <a:pt x="213374" y="29054"/>
                    <a:pt x="213374" y="34290"/>
                  </a:cubicBezTo>
                  <a:cubicBezTo>
                    <a:pt x="213374" y="64591"/>
                    <a:pt x="221888" y="87034"/>
                    <a:pt x="198134" y="102870"/>
                  </a:cubicBezTo>
                  <a:cubicBezTo>
                    <a:pt x="194792" y="105098"/>
                    <a:pt x="190514" y="105410"/>
                    <a:pt x="186704" y="106680"/>
                  </a:cubicBezTo>
                  <a:cubicBezTo>
                    <a:pt x="181624" y="111760"/>
                    <a:pt x="177211" y="117609"/>
                    <a:pt x="171464" y="121920"/>
                  </a:cubicBezTo>
                  <a:cubicBezTo>
                    <a:pt x="166920" y="125328"/>
                    <a:pt x="161189" y="126782"/>
                    <a:pt x="156224" y="129540"/>
                  </a:cubicBezTo>
                  <a:cubicBezTo>
                    <a:pt x="124191" y="147336"/>
                    <a:pt x="150624" y="135590"/>
                    <a:pt x="118124" y="148590"/>
                  </a:cubicBezTo>
                  <a:cubicBezTo>
                    <a:pt x="109951" y="173109"/>
                    <a:pt x="120721" y="146478"/>
                    <a:pt x="102884" y="171450"/>
                  </a:cubicBezTo>
                  <a:cubicBezTo>
                    <a:pt x="83608" y="198436"/>
                    <a:pt x="108464" y="174851"/>
                    <a:pt x="87644" y="209550"/>
                  </a:cubicBezTo>
                  <a:cubicBezTo>
                    <a:pt x="83834" y="215900"/>
                    <a:pt x="79346" y="221889"/>
                    <a:pt x="76214" y="228600"/>
                  </a:cubicBezTo>
                  <a:cubicBezTo>
                    <a:pt x="70430" y="240995"/>
                    <a:pt x="63657" y="253287"/>
                    <a:pt x="60974" y="266700"/>
                  </a:cubicBezTo>
                  <a:cubicBezTo>
                    <a:pt x="60296" y="270090"/>
                    <a:pt x="55372" y="296282"/>
                    <a:pt x="53354" y="300990"/>
                  </a:cubicBezTo>
                  <a:cubicBezTo>
                    <a:pt x="51550" y="305199"/>
                    <a:pt x="48274" y="308610"/>
                    <a:pt x="45734" y="312420"/>
                  </a:cubicBezTo>
                  <a:cubicBezTo>
                    <a:pt x="44464" y="335280"/>
                    <a:pt x="44885" y="358297"/>
                    <a:pt x="41924" y="381000"/>
                  </a:cubicBezTo>
                  <a:cubicBezTo>
                    <a:pt x="41039" y="387782"/>
                    <a:pt x="36705" y="393646"/>
                    <a:pt x="34304" y="400050"/>
                  </a:cubicBezTo>
                  <a:cubicBezTo>
                    <a:pt x="32894" y="403810"/>
                    <a:pt x="31764" y="407670"/>
                    <a:pt x="30494" y="411480"/>
                  </a:cubicBezTo>
                  <a:cubicBezTo>
                    <a:pt x="29224" y="420370"/>
                    <a:pt x="27871" y="429249"/>
                    <a:pt x="26684" y="438150"/>
                  </a:cubicBezTo>
                  <a:cubicBezTo>
                    <a:pt x="24669" y="453264"/>
                    <a:pt x="23239" y="472372"/>
                    <a:pt x="19064" y="487680"/>
                  </a:cubicBezTo>
                  <a:cubicBezTo>
                    <a:pt x="16951" y="495429"/>
                    <a:pt x="13557" y="502791"/>
                    <a:pt x="11444" y="510540"/>
                  </a:cubicBezTo>
                  <a:cubicBezTo>
                    <a:pt x="9740" y="516788"/>
                    <a:pt x="9908" y="523527"/>
                    <a:pt x="7634" y="529590"/>
                  </a:cubicBezTo>
                  <a:cubicBezTo>
                    <a:pt x="-690" y="551789"/>
                    <a:pt x="14" y="533747"/>
                    <a:pt x="14" y="54483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Brīvforma: forma 16">
              <a:extLst>
                <a:ext uri="{FF2B5EF4-FFF2-40B4-BE49-F238E27FC236}">
                  <a16:creationId xmlns:a16="http://schemas.microsoft.com/office/drawing/2014/main" id="{3F087AE5-0166-024D-144E-31C4C09F0B3A}"/>
                </a:ext>
              </a:extLst>
            </p:cNvPr>
            <p:cNvSpPr/>
            <p:nvPr/>
          </p:nvSpPr>
          <p:spPr>
            <a:xfrm>
              <a:off x="7444740" y="4738645"/>
              <a:ext cx="422910" cy="366755"/>
            </a:xfrm>
            <a:custGeom>
              <a:avLst/>
              <a:gdLst>
                <a:gd name="connsiteX0" fmla="*/ 0 w 422910"/>
                <a:gd name="connsiteY0" fmla="*/ 4805 h 366755"/>
                <a:gd name="connsiteX1" fmla="*/ 57150 w 422910"/>
                <a:gd name="connsiteY1" fmla="*/ 4805 h 366755"/>
                <a:gd name="connsiteX2" fmla="*/ 68580 w 422910"/>
                <a:gd name="connsiteY2" fmla="*/ 16235 h 366755"/>
                <a:gd name="connsiteX3" fmla="*/ 72390 w 422910"/>
                <a:gd name="connsiteY3" fmla="*/ 42905 h 366755"/>
                <a:gd name="connsiteX4" fmla="*/ 76200 w 422910"/>
                <a:gd name="connsiteY4" fmla="*/ 84815 h 366755"/>
                <a:gd name="connsiteX5" fmla="*/ 83820 w 422910"/>
                <a:gd name="connsiteY5" fmla="*/ 107675 h 366755"/>
                <a:gd name="connsiteX6" fmla="*/ 99060 w 422910"/>
                <a:gd name="connsiteY6" fmla="*/ 149585 h 366755"/>
                <a:gd name="connsiteX7" fmla="*/ 114300 w 422910"/>
                <a:gd name="connsiteY7" fmla="*/ 172445 h 366755"/>
                <a:gd name="connsiteX8" fmla="*/ 118110 w 422910"/>
                <a:gd name="connsiteY8" fmla="*/ 183875 h 366755"/>
                <a:gd name="connsiteX9" fmla="*/ 144780 w 422910"/>
                <a:gd name="connsiteY9" fmla="*/ 202925 h 366755"/>
                <a:gd name="connsiteX10" fmla="*/ 167640 w 422910"/>
                <a:gd name="connsiteY10" fmla="*/ 229595 h 366755"/>
                <a:gd name="connsiteX11" fmla="*/ 175260 w 422910"/>
                <a:gd name="connsiteY11" fmla="*/ 241025 h 366755"/>
                <a:gd name="connsiteX12" fmla="*/ 198120 w 422910"/>
                <a:gd name="connsiteY12" fmla="*/ 263885 h 366755"/>
                <a:gd name="connsiteX13" fmla="*/ 209550 w 422910"/>
                <a:gd name="connsiteY13" fmla="*/ 279125 h 366755"/>
                <a:gd name="connsiteX14" fmla="*/ 217170 w 422910"/>
                <a:gd name="connsiteY14" fmla="*/ 294365 h 366755"/>
                <a:gd name="connsiteX15" fmla="*/ 236220 w 422910"/>
                <a:gd name="connsiteY15" fmla="*/ 321035 h 366755"/>
                <a:gd name="connsiteX16" fmla="*/ 243840 w 422910"/>
                <a:gd name="connsiteY16" fmla="*/ 362945 h 366755"/>
                <a:gd name="connsiteX17" fmla="*/ 255270 w 422910"/>
                <a:gd name="connsiteY17" fmla="*/ 366755 h 366755"/>
                <a:gd name="connsiteX18" fmla="*/ 289560 w 422910"/>
                <a:gd name="connsiteY18" fmla="*/ 362945 h 366755"/>
                <a:gd name="connsiteX19" fmla="*/ 293370 w 422910"/>
                <a:gd name="connsiteY19" fmla="*/ 343895 h 366755"/>
                <a:gd name="connsiteX20" fmla="*/ 316230 w 422910"/>
                <a:gd name="connsiteY20" fmla="*/ 340085 h 366755"/>
                <a:gd name="connsiteX21" fmla="*/ 339090 w 422910"/>
                <a:gd name="connsiteY21" fmla="*/ 343895 h 366755"/>
                <a:gd name="connsiteX22" fmla="*/ 373380 w 422910"/>
                <a:gd name="connsiteY22" fmla="*/ 351515 h 366755"/>
                <a:gd name="connsiteX23" fmla="*/ 396240 w 422910"/>
                <a:gd name="connsiteY23" fmla="*/ 359135 h 366755"/>
                <a:gd name="connsiteX24" fmla="*/ 422910 w 422910"/>
                <a:gd name="connsiteY24" fmla="*/ 362945 h 36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2910" h="366755">
                  <a:moveTo>
                    <a:pt x="0" y="4805"/>
                  </a:moveTo>
                  <a:cubicBezTo>
                    <a:pt x="22320" y="341"/>
                    <a:pt x="30829" y="-3294"/>
                    <a:pt x="57150" y="4805"/>
                  </a:cubicBezTo>
                  <a:cubicBezTo>
                    <a:pt x="62300" y="6390"/>
                    <a:pt x="64770" y="12425"/>
                    <a:pt x="68580" y="16235"/>
                  </a:cubicBezTo>
                  <a:cubicBezTo>
                    <a:pt x="69850" y="25125"/>
                    <a:pt x="71398" y="33980"/>
                    <a:pt x="72390" y="42905"/>
                  </a:cubicBezTo>
                  <a:cubicBezTo>
                    <a:pt x="73939" y="56847"/>
                    <a:pt x="73762" y="71001"/>
                    <a:pt x="76200" y="84815"/>
                  </a:cubicBezTo>
                  <a:cubicBezTo>
                    <a:pt x="77596" y="92725"/>
                    <a:pt x="81280" y="100055"/>
                    <a:pt x="83820" y="107675"/>
                  </a:cubicBezTo>
                  <a:cubicBezTo>
                    <a:pt x="91699" y="162830"/>
                    <a:pt x="79999" y="111464"/>
                    <a:pt x="99060" y="149585"/>
                  </a:cubicBezTo>
                  <a:cubicBezTo>
                    <a:pt x="111361" y="174188"/>
                    <a:pt x="92059" y="157617"/>
                    <a:pt x="114300" y="172445"/>
                  </a:cubicBezTo>
                  <a:cubicBezTo>
                    <a:pt x="115570" y="176255"/>
                    <a:pt x="115539" y="180790"/>
                    <a:pt x="118110" y="183875"/>
                  </a:cubicBezTo>
                  <a:cubicBezTo>
                    <a:pt x="121064" y="187419"/>
                    <a:pt x="139568" y="199450"/>
                    <a:pt x="144780" y="202925"/>
                  </a:cubicBezTo>
                  <a:cubicBezTo>
                    <a:pt x="162274" y="229166"/>
                    <a:pt x="139923" y="197259"/>
                    <a:pt x="167640" y="229595"/>
                  </a:cubicBezTo>
                  <a:cubicBezTo>
                    <a:pt x="170620" y="233072"/>
                    <a:pt x="172218" y="237603"/>
                    <a:pt x="175260" y="241025"/>
                  </a:cubicBezTo>
                  <a:cubicBezTo>
                    <a:pt x="182419" y="249079"/>
                    <a:pt x="191654" y="255264"/>
                    <a:pt x="198120" y="263885"/>
                  </a:cubicBezTo>
                  <a:cubicBezTo>
                    <a:pt x="201930" y="268965"/>
                    <a:pt x="206185" y="273740"/>
                    <a:pt x="209550" y="279125"/>
                  </a:cubicBezTo>
                  <a:cubicBezTo>
                    <a:pt x="212560" y="283941"/>
                    <a:pt x="213869" y="289743"/>
                    <a:pt x="217170" y="294365"/>
                  </a:cubicBezTo>
                  <a:cubicBezTo>
                    <a:pt x="242913" y="330406"/>
                    <a:pt x="215336" y="279267"/>
                    <a:pt x="236220" y="321035"/>
                  </a:cubicBezTo>
                  <a:cubicBezTo>
                    <a:pt x="238760" y="335005"/>
                    <a:pt x="238379" y="349838"/>
                    <a:pt x="243840" y="362945"/>
                  </a:cubicBezTo>
                  <a:cubicBezTo>
                    <a:pt x="245385" y="366652"/>
                    <a:pt x="251254" y="366755"/>
                    <a:pt x="255270" y="366755"/>
                  </a:cubicBezTo>
                  <a:cubicBezTo>
                    <a:pt x="266770" y="366755"/>
                    <a:pt x="278130" y="364215"/>
                    <a:pt x="289560" y="362945"/>
                  </a:cubicBezTo>
                  <a:cubicBezTo>
                    <a:pt x="290830" y="356595"/>
                    <a:pt x="288453" y="348109"/>
                    <a:pt x="293370" y="343895"/>
                  </a:cubicBezTo>
                  <a:cubicBezTo>
                    <a:pt x="299235" y="338868"/>
                    <a:pt x="308505" y="340085"/>
                    <a:pt x="316230" y="340085"/>
                  </a:cubicBezTo>
                  <a:cubicBezTo>
                    <a:pt x="323955" y="340085"/>
                    <a:pt x="331489" y="342513"/>
                    <a:pt x="339090" y="343895"/>
                  </a:cubicBezTo>
                  <a:cubicBezTo>
                    <a:pt x="348293" y="345568"/>
                    <a:pt x="363972" y="348693"/>
                    <a:pt x="373380" y="351515"/>
                  </a:cubicBezTo>
                  <a:cubicBezTo>
                    <a:pt x="381073" y="353823"/>
                    <a:pt x="388414" y="357329"/>
                    <a:pt x="396240" y="359135"/>
                  </a:cubicBezTo>
                  <a:cubicBezTo>
                    <a:pt x="404990" y="361154"/>
                    <a:pt x="422910" y="362945"/>
                    <a:pt x="422910" y="362945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cxnSp>
        <p:nvCxnSpPr>
          <p:cNvPr id="33" name="Taisns bultveida savienotājs 32">
            <a:extLst>
              <a:ext uri="{FF2B5EF4-FFF2-40B4-BE49-F238E27FC236}">
                <a16:creationId xmlns:a16="http://schemas.microsoft.com/office/drawing/2014/main" id="{A0DCF334-2130-0A3F-3D14-5D7D4C3FDF74}"/>
              </a:ext>
            </a:extLst>
          </p:cNvPr>
          <p:cNvCxnSpPr>
            <a:cxnSpLocks/>
          </p:cNvCxnSpPr>
          <p:nvPr/>
        </p:nvCxnSpPr>
        <p:spPr>
          <a:xfrm flipH="1">
            <a:off x="7607076" y="3997726"/>
            <a:ext cx="1667367" cy="11029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Taisns bultveida savienotājs 36">
            <a:extLst>
              <a:ext uri="{FF2B5EF4-FFF2-40B4-BE49-F238E27FC236}">
                <a16:creationId xmlns:a16="http://schemas.microsoft.com/office/drawing/2014/main" id="{65F3F4A1-E8C1-5933-8772-7BE4C8E190A2}"/>
              </a:ext>
            </a:extLst>
          </p:cNvPr>
          <p:cNvCxnSpPr>
            <a:cxnSpLocks/>
          </p:cNvCxnSpPr>
          <p:nvPr/>
        </p:nvCxnSpPr>
        <p:spPr>
          <a:xfrm flipV="1">
            <a:off x="3174768" y="2571750"/>
            <a:ext cx="2906939" cy="889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atura vietturis 7">
            <a:extLst>
              <a:ext uri="{FF2B5EF4-FFF2-40B4-BE49-F238E27FC236}">
                <a16:creationId xmlns:a16="http://schemas.microsoft.com/office/drawing/2014/main" id="{0E7210E9-5D24-1D75-A16C-94394A9676C9}"/>
              </a:ext>
            </a:extLst>
          </p:cNvPr>
          <p:cNvSpPr txBox="1">
            <a:spLocks/>
          </p:cNvSpPr>
          <p:nvPr/>
        </p:nvSpPr>
        <p:spPr bwMode="auto">
          <a:xfrm>
            <a:off x="9207973" y="1115358"/>
            <a:ext cx="2692294" cy="253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lv-LV" sz="1400" dirty="0">
                <a:effectLst/>
                <a:ea typeface="Calibri" panose="020F0502020204030204" pitchFamily="34" charset="0"/>
              </a:rPr>
              <a:t>Laika posmā 2012.-2014.gadam Ādažu novada dome, lai būtiski </a:t>
            </a:r>
            <a:r>
              <a:rPr lang="lv-LV" sz="1400" dirty="0">
                <a:ea typeface="Calibri" panose="020F0502020204030204" pitchFamily="34" charset="0"/>
              </a:rPr>
              <a:t>samazinātu plūdu draudus, īstenoja projektu «</a:t>
            </a:r>
            <a:r>
              <a:rPr lang="lv-LV" sz="1400" b="1" dirty="0">
                <a:solidFill>
                  <a:srgbClr val="C9B63D"/>
                </a:solidFill>
                <a:ea typeface="Calibri" panose="020F0502020204030204" pitchFamily="34" charset="0"/>
              </a:rPr>
              <a:t>Plūdu risku novēršanas pasākumi Ādažu novada teritorijā</a:t>
            </a:r>
            <a:r>
              <a:rPr lang="lv-LV" sz="1400" dirty="0">
                <a:ea typeface="Calibri" panose="020F0502020204030204" pitchFamily="34" charset="0"/>
              </a:rPr>
              <a:t>», izveidojot Gaujas aizsargdambi no </a:t>
            </a:r>
            <a:r>
              <a:rPr lang="lv-LV" sz="1400" dirty="0" err="1">
                <a:ea typeface="Calibri" panose="020F0502020204030204" pitchFamily="34" charset="0"/>
              </a:rPr>
              <a:t>Kadagas</a:t>
            </a:r>
            <a:r>
              <a:rPr lang="lv-LV" sz="1400" dirty="0">
                <a:ea typeface="Calibri" panose="020F0502020204030204" pitchFamily="34" charset="0"/>
              </a:rPr>
              <a:t> tilta līdz Gaujas tiltam. Aizsargdambis </a:t>
            </a:r>
            <a:r>
              <a:rPr lang="lv-LV" sz="1400" dirty="0">
                <a:effectLst/>
                <a:ea typeface="Calibri" panose="020F0502020204030204" pitchFamily="34" charset="0"/>
              </a:rPr>
              <a:t>tika veidots kā hidrobūve, kas nebija </a:t>
            </a:r>
            <a:r>
              <a:rPr lang="lv-LV" sz="1400" dirty="0">
                <a:ea typeface="Calibri" panose="020F0502020204030204" pitchFamily="34" charset="0"/>
              </a:rPr>
              <a:t>pielāgota gājēju un velo braucējiem. 674 820 LVL (</a:t>
            </a:r>
            <a:r>
              <a:rPr lang="lv-LV" sz="1400" b="1" dirty="0">
                <a:ea typeface="Calibri" panose="020F0502020204030204" pitchFamily="34" charset="0"/>
              </a:rPr>
              <a:t>960 182 </a:t>
            </a:r>
            <a:r>
              <a:rPr lang="lv-LV" sz="1400" b="1" dirty="0" err="1">
                <a:ea typeface="Calibri" panose="020F0502020204030204" pitchFamily="34" charset="0"/>
              </a:rPr>
              <a:t>euro</a:t>
            </a:r>
            <a:r>
              <a:rPr lang="lv-LV" sz="1400" dirty="0">
                <a:ea typeface="Calibri" panose="020F0502020204030204" pitchFamily="34" charset="0"/>
              </a:rPr>
              <a:t>)</a:t>
            </a:r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672B66DA-3009-1A6D-7A65-9225641A76DC}"/>
              </a:ext>
            </a:extLst>
          </p:cNvPr>
          <p:cNvSpPr txBox="1">
            <a:spLocks/>
          </p:cNvSpPr>
          <p:nvPr/>
        </p:nvSpPr>
        <p:spPr bwMode="auto">
          <a:xfrm>
            <a:off x="371542" y="1106739"/>
            <a:ext cx="2803225" cy="487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lv-LV" sz="1400" dirty="0">
                <a:ea typeface="Calibri" panose="020F0502020204030204" pitchFamily="34" charset="0"/>
              </a:rPr>
              <a:t>Lai pasargātu Carnikavas pagasta iedzīvotājus un viņu īpašumus no applūšanas, projekta «</a:t>
            </a:r>
            <a:r>
              <a:rPr lang="lv-LV" sz="1400" b="1" dirty="0">
                <a:solidFill>
                  <a:srgbClr val="C9B63D"/>
                </a:solidFill>
                <a:ea typeface="Calibri" panose="020F0502020204030204" pitchFamily="34" charset="0"/>
              </a:rPr>
              <a:t>Plūdu risku samazināšana Carnikavas novadā</a:t>
            </a:r>
            <a:r>
              <a:rPr lang="lv-LV" sz="1400" dirty="0">
                <a:ea typeface="Calibri" panose="020F0502020204030204" pitchFamily="34" charset="0"/>
              </a:rPr>
              <a:t>» Carnikavas pagasta teritorijā Gaujas abos krastos ir rekonstruēti četri dambji, kā arī uzbūvēti trīs jauni aizsargdambji. </a:t>
            </a:r>
            <a:r>
              <a:rPr lang="lv-LV" sz="1400" b="1" dirty="0">
                <a:ea typeface="Calibri" panose="020F0502020204030204" pitchFamily="34" charset="0"/>
              </a:rPr>
              <a:t>4 374 164 eiro</a:t>
            </a:r>
            <a:r>
              <a:rPr lang="lv-LV" sz="1400" dirty="0">
                <a:ea typeface="Calibri" panose="020F0502020204030204" pitchFamily="34" charset="0"/>
              </a:rPr>
              <a:t>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lv-LV" sz="1400" dirty="0">
                <a:ea typeface="Calibri" panose="020F0502020204030204" pitchFamily="34" charset="0"/>
              </a:rPr>
              <a:t>Carnikavas pusē pa dambi projekta «</a:t>
            </a:r>
            <a:r>
              <a:rPr lang="lv-LV" sz="1400" b="1" dirty="0">
                <a:solidFill>
                  <a:srgbClr val="C9B63D"/>
                </a:solidFill>
                <a:ea typeface="Calibri" panose="020F0502020204030204" pitchFamily="34" charset="0"/>
              </a:rPr>
              <a:t>Saviļņojošā Vidzeme</a:t>
            </a:r>
            <a:r>
              <a:rPr lang="lv-LV" sz="1400" dirty="0">
                <a:ea typeface="Calibri" panose="020F0502020204030204" pitchFamily="34" charset="0"/>
              </a:rPr>
              <a:t>» ietvaros izveidota apgaismota promenāde ar cieto segumu – Līvu ceļa raksta motīvu (no Svētku laukuma līdz promenādei), bet otrpus Gaujai tas saglabāsies kā «zaļais» dambis, kura virsmu klāj zālājs. </a:t>
            </a:r>
            <a:r>
              <a:rPr lang="lv-LV" sz="1400" b="1" dirty="0">
                <a:ea typeface="Calibri" panose="020F0502020204030204" pitchFamily="34" charset="0"/>
              </a:rPr>
              <a:t>293 222, 60 eiro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lv-LV" sz="1400" dirty="0">
                <a:ea typeface="Calibri" panose="020F0502020204030204" pitchFamily="34" charset="0"/>
              </a:rPr>
              <a:t>Projekta «</a:t>
            </a:r>
            <a:r>
              <a:rPr lang="lv-LV" sz="1400" b="1" dirty="0">
                <a:solidFill>
                  <a:srgbClr val="C9B63D"/>
                </a:solidFill>
                <a:ea typeface="Calibri" panose="020F0502020204030204" pitchFamily="34" charset="0"/>
              </a:rPr>
              <a:t>Apgaismojuma izbūve uz Salas aizsargdambja D-2 posmā, Carnikavas pagastā</a:t>
            </a:r>
            <a:r>
              <a:rPr lang="lv-LV" sz="1400" dirty="0">
                <a:ea typeface="Calibri" panose="020F0502020204030204" pitchFamily="34" charset="0"/>
              </a:rPr>
              <a:t>» ietvaros  izbūvēts apgaismojums pa Gaujas aizsargdambi posmā no Dzelzceļa tilta pār Gauju (Rožu iela) virzienā uz Ādažiem. </a:t>
            </a:r>
            <a:r>
              <a:rPr lang="lv-LV" sz="1400" b="1" dirty="0">
                <a:ea typeface="Calibri" panose="020F0502020204030204" pitchFamily="34" charset="0"/>
              </a:rPr>
              <a:t>53 240 eiro </a:t>
            </a:r>
            <a:br>
              <a:rPr lang="lv-LV" sz="1400" dirty="0">
                <a:ea typeface="Calibri" panose="020F0502020204030204" pitchFamily="34" charset="0"/>
              </a:rPr>
            </a:br>
            <a:endParaRPr lang="lv-LV" sz="1400" dirty="0">
              <a:ea typeface="Calibri" panose="020F0502020204030204" pitchFamily="34" charset="0"/>
            </a:endParaRPr>
          </a:p>
        </p:txBody>
      </p:sp>
      <p:sp>
        <p:nvSpPr>
          <p:cNvPr id="18" name="Satura vietturis 7">
            <a:extLst>
              <a:ext uri="{FF2B5EF4-FFF2-40B4-BE49-F238E27FC236}">
                <a16:creationId xmlns:a16="http://schemas.microsoft.com/office/drawing/2014/main" id="{D1848686-2100-D2F7-265B-9515FE74B881}"/>
              </a:ext>
            </a:extLst>
          </p:cNvPr>
          <p:cNvSpPr txBox="1">
            <a:spLocks/>
          </p:cNvSpPr>
          <p:nvPr/>
        </p:nvSpPr>
        <p:spPr bwMode="auto">
          <a:xfrm>
            <a:off x="9222747" y="3583452"/>
            <a:ext cx="2736953" cy="27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lv-LV" sz="1400" dirty="0">
                <a:ea typeface="Calibri" panose="020F0502020204030204" pitchFamily="34" charset="0"/>
              </a:rPr>
              <a:t>Kopš 2019.gada tiek īstenots projekts «</a:t>
            </a:r>
            <a:r>
              <a:rPr lang="lv-LV" sz="1400" b="1" dirty="0">
                <a:solidFill>
                  <a:srgbClr val="C9B63D"/>
                </a:solidFill>
                <a:ea typeface="Calibri" panose="020F0502020204030204" pitchFamily="34" charset="0"/>
              </a:rPr>
              <a:t>Novērst plūdu un krasta erozijas risku apdraudējumu Ādažu novadā, 1.daļa</a:t>
            </a:r>
            <a:r>
              <a:rPr lang="lv-LV" sz="1400" dirty="0">
                <a:ea typeface="Calibri" panose="020F0502020204030204" pitchFamily="34" charset="0"/>
              </a:rPr>
              <a:t>», atjaunojot Ādažu centra poldera esošo dambi </a:t>
            </a:r>
            <a:r>
              <a:rPr lang="lv-LV" sz="1400" dirty="0" err="1">
                <a:ea typeface="Calibri" panose="020F0502020204030204" pitchFamily="34" charset="0"/>
              </a:rPr>
              <a:t>pik</a:t>
            </a:r>
            <a:r>
              <a:rPr lang="lv-LV" sz="1400" dirty="0">
                <a:ea typeface="Calibri" panose="020F0502020204030204" pitchFamily="34" charset="0"/>
              </a:rPr>
              <a:t>. 00/00-15/57 (1557 m garumā, nodots ekspluatācijā 2020.) un </a:t>
            </a:r>
            <a:r>
              <a:rPr lang="lv-LV" sz="1400" dirty="0" err="1">
                <a:ea typeface="Calibri" panose="020F0502020204030204" pitchFamily="34" charset="0"/>
              </a:rPr>
              <a:t>krājbaseinu</a:t>
            </a:r>
            <a:r>
              <a:rPr lang="lv-LV" sz="1400" dirty="0">
                <a:ea typeface="Calibri" panose="020F0502020204030204" pitchFamily="34" charset="0"/>
              </a:rPr>
              <a:t>, pārbūvējot centra poldera sūkņu staciju, kā arī veicot krastu stiprinājumu izbūvi posmā no A-1 līdz </a:t>
            </a:r>
            <a:r>
              <a:rPr lang="lv-LV" sz="1400" dirty="0" err="1">
                <a:ea typeface="Calibri" panose="020F0502020204030204" pitchFamily="34" charset="0"/>
              </a:rPr>
              <a:t>Kadagas</a:t>
            </a:r>
            <a:r>
              <a:rPr lang="lv-LV" sz="1400" dirty="0">
                <a:ea typeface="Calibri" panose="020F0502020204030204" pitchFamily="34" charset="0"/>
              </a:rPr>
              <a:t> tiltam, izskalojuma vietās (</a:t>
            </a:r>
            <a:r>
              <a:rPr lang="lv-LV" sz="1400" b="1" dirty="0">
                <a:ea typeface="Calibri" panose="020F0502020204030204" pitchFamily="34" charset="0"/>
              </a:rPr>
              <a:t>3 207 803 </a:t>
            </a:r>
            <a:r>
              <a:rPr lang="lv-LV" sz="1400" b="1" dirty="0" err="1">
                <a:ea typeface="Calibri" panose="020F0502020204030204" pitchFamily="34" charset="0"/>
              </a:rPr>
              <a:t>euro</a:t>
            </a:r>
            <a:r>
              <a:rPr lang="lv-LV" sz="1400" dirty="0">
                <a:ea typeface="Calibri" panose="020F0502020204030204" pitchFamily="34" charset="0"/>
              </a:rPr>
              <a:t>) </a:t>
            </a:r>
            <a:r>
              <a:rPr lang="lv-LV" sz="1400" dirty="0">
                <a:solidFill>
                  <a:srgbClr val="C00000"/>
                </a:solidFill>
                <a:ea typeface="Calibri" panose="020F0502020204030204" pitchFamily="34" charset="0"/>
              </a:rPr>
              <a:t>– neparedz seguma izmaiņas vai citu labiekārtojumu</a:t>
            </a:r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B85B05E3-A8ED-A077-F943-D6FBF50B04AC}"/>
              </a:ext>
            </a:extLst>
          </p:cNvPr>
          <p:cNvCxnSpPr>
            <a:cxnSpLocks/>
          </p:cNvCxnSpPr>
          <p:nvPr/>
        </p:nvCxnSpPr>
        <p:spPr>
          <a:xfrm flipH="1">
            <a:off x="7520697" y="3177540"/>
            <a:ext cx="15483" cy="1028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Taisns savienotājs 18">
            <a:extLst>
              <a:ext uri="{FF2B5EF4-FFF2-40B4-BE49-F238E27FC236}">
                <a16:creationId xmlns:a16="http://schemas.microsoft.com/office/drawing/2014/main" id="{248DD0CE-2B09-8940-9B97-A153AF430182}"/>
              </a:ext>
            </a:extLst>
          </p:cNvPr>
          <p:cNvCxnSpPr>
            <a:cxnSpLocks/>
          </p:cNvCxnSpPr>
          <p:nvPr/>
        </p:nvCxnSpPr>
        <p:spPr>
          <a:xfrm>
            <a:off x="7482597" y="3583453"/>
            <a:ext cx="45963" cy="11696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marka: līnija 21">
            <a:extLst>
              <a:ext uri="{FF2B5EF4-FFF2-40B4-BE49-F238E27FC236}">
                <a16:creationId xmlns:a16="http://schemas.microsoft.com/office/drawing/2014/main" id="{588E3ACE-715F-4CB6-31AC-486AEB17A9F7}"/>
              </a:ext>
            </a:extLst>
          </p:cNvPr>
          <p:cNvSpPr/>
          <p:nvPr/>
        </p:nvSpPr>
        <p:spPr>
          <a:xfrm>
            <a:off x="7591835" y="3042958"/>
            <a:ext cx="473691" cy="134583"/>
          </a:xfrm>
          <a:prstGeom prst="borderCallout1">
            <a:avLst>
              <a:gd name="adj1" fmla="val 25687"/>
              <a:gd name="adj2" fmla="val 746"/>
              <a:gd name="adj3" fmla="val 111863"/>
              <a:gd name="adj4" fmla="val -124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FAD812-5E06-0C0D-2D5F-DE2D04EE6B87}"/>
              </a:ext>
            </a:extLst>
          </p:cNvPr>
          <p:cNvSpPr txBox="1"/>
          <p:nvPr/>
        </p:nvSpPr>
        <p:spPr>
          <a:xfrm>
            <a:off x="7510780" y="3002133"/>
            <a:ext cx="68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dirty="0"/>
              <a:t>Pik. 00/00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F96655-2993-61C5-962D-4DD45E0E5AC6}"/>
              </a:ext>
            </a:extLst>
          </p:cNvPr>
          <p:cNvSpPr txBox="1"/>
          <p:nvPr/>
        </p:nvSpPr>
        <p:spPr>
          <a:xfrm>
            <a:off x="7505578" y="3572362"/>
            <a:ext cx="68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00" dirty="0"/>
              <a:t>Pik. 15/57</a:t>
            </a:r>
          </a:p>
        </p:txBody>
      </p:sp>
      <p:sp>
        <p:nvSpPr>
          <p:cNvPr id="27" name="Remarka: līnija 26">
            <a:extLst>
              <a:ext uri="{FF2B5EF4-FFF2-40B4-BE49-F238E27FC236}">
                <a16:creationId xmlns:a16="http://schemas.microsoft.com/office/drawing/2014/main" id="{D5E3409C-B3A8-D8C7-FCF6-1262863A4AA2}"/>
              </a:ext>
            </a:extLst>
          </p:cNvPr>
          <p:cNvSpPr/>
          <p:nvPr/>
        </p:nvSpPr>
        <p:spPr>
          <a:xfrm>
            <a:off x="7591835" y="3608844"/>
            <a:ext cx="473691" cy="134583"/>
          </a:xfrm>
          <a:prstGeom prst="borderCallout1">
            <a:avLst>
              <a:gd name="adj1" fmla="val 70982"/>
              <a:gd name="adj2" fmla="val 2355"/>
              <a:gd name="adj3" fmla="val 24103"/>
              <a:gd name="adj4" fmla="val -181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130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08.11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DAMBJU SEGUMI, LABIEKĀRTOJUMS ĀDAŽU NOVADĀ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B5DD296-A0F3-FF1E-94F0-8D466990D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527" y="1106739"/>
            <a:ext cx="5364945" cy="4953429"/>
          </a:xfrm>
          <a:prstGeom prst="rect">
            <a:avLst/>
          </a:prstGeom>
        </p:spPr>
      </p:pic>
      <p:grpSp>
        <p:nvGrpSpPr>
          <p:cNvPr id="32" name="Grupa 31">
            <a:extLst>
              <a:ext uri="{FF2B5EF4-FFF2-40B4-BE49-F238E27FC236}">
                <a16:creationId xmlns:a16="http://schemas.microsoft.com/office/drawing/2014/main" id="{EA097A58-8453-4566-8351-63AE27B2B613}"/>
              </a:ext>
            </a:extLst>
          </p:cNvPr>
          <p:cNvGrpSpPr/>
          <p:nvPr/>
        </p:nvGrpSpPr>
        <p:grpSpPr>
          <a:xfrm>
            <a:off x="5808980" y="2131060"/>
            <a:ext cx="2058670" cy="2974340"/>
            <a:chOff x="5808980" y="2131060"/>
            <a:chExt cx="2058670" cy="2974340"/>
          </a:xfrm>
        </p:grpSpPr>
        <p:sp>
          <p:nvSpPr>
            <p:cNvPr id="11" name="Brīvforma: forma 10">
              <a:extLst>
                <a:ext uri="{FF2B5EF4-FFF2-40B4-BE49-F238E27FC236}">
                  <a16:creationId xmlns:a16="http://schemas.microsoft.com/office/drawing/2014/main" id="{ED2F7018-26D6-D762-7B2F-B125246F3B70}"/>
                </a:ext>
              </a:extLst>
            </p:cNvPr>
            <p:cNvSpPr/>
            <p:nvPr/>
          </p:nvSpPr>
          <p:spPr>
            <a:xfrm>
              <a:off x="5808980" y="2357120"/>
              <a:ext cx="568960" cy="447040"/>
            </a:xfrm>
            <a:custGeom>
              <a:avLst/>
              <a:gdLst>
                <a:gd name="connsiteX0" fmla="*/ 568960 w 568960"/>
                <a:gd name="connsiteY0" fmla="*/ 17780 h 447040"/>
                <a:gd name="connsiteX1" fmla="*/ 480060 w 568960"/>
                <a:gd name="connsiteY1" fmla="*/ 15240 h 447040"/>
                <a:gd name="connsiteX2" fmla="*/ 472440 w 568960"/>
                <a:gd name="connsiteY2" fmla="*/ 12700 h 447040"/>
                <a:gd name="connsiteX3" fmla="*/ 396240 w 568960"/>
                <a:gd name="connsiteY3" fmla="*/ 15240 h 447040"/>
                <a:gd name="connsiteX4" fmla="*/ 279400 w 568960"/>
                <a:gd name="connsiteY4" fmla="*/ 17780 h 447040"/>
                <a:gd name="connsiteX5" fmla="*/ 254000 w 568960"/>
                <a:gd name="connsiteY5" fmla="*/ 12700 h 447040"/>
                <a:gd name="connsiteX6" fmla="*/ 223520 w 568960"/>
                <a:gd name="connsiteY6" fmla="*/ 5080 h 447040"/>
                <a:gd name="connsiteX7" fmla="*/ 195580 w 568960"/>
                <a:gd name="connsiteY7" fmla="*/ 0 h 447040"/>
                <a:gd name="connsiteX8" fmla="*/ 142240 w 568960"/>
                <a:gd name="connsiteY8" fmla="*/ 5080 h 447040"/>
                <a:gd name="connsiteX9" fmla="*/ 129540 w 568960"/>
                <a:gd name="connsiteY9" fmla="*/ 12700 h 447040"/>
                <a:gd name="connsiteX10" fmla="*/ 111760 w 568960"/>
                <a:gd name="connsiteY10" fmla="*/ 15240 h 447040"/>
                <a:gd name="connsiteX11" fmla="*/ 93980 w 568960"/>
                <a:gd name="connsiteY11" fmla="*/ 30480 h 447040"/>
                <a:gd name="connsiteX12" fmla="*/ 88900 w 568960"/>
                <a:gd name="connsiteY12" fmla="*/ 40640 h 447040"/>
                <a:gd name="connsiteX13" fmla="*/ 86360 w 568960"/>
                <a:gd name="connsiteY13" fmla="*/ 50800 h 447040"/>
                <a:gd name="connsiteX14" fmla="*/ 78740 w 568960"/>
                <a:gd name="connsiteY14" fmla="*/ 55880 h 447040"/>
                <a:gd name="connsiteX15" fmla="*/ 58420 w 568960"/>
                <a:gd name="connsiteY15" fmla="*/ 78740 h 447040"/>
                <a:gd name="connsiteX16" fmla="*/ 50800 w 568960"/>
                <a:gd name="connsiteY16" fmla="*/ 96520 h 447040"/>
                <a:gd name="connsiteX17" fmla="*/ 48260 w 568960"/>
                <a:gd name="connsiteY17" fmla="*/ 104140 h 447040"/>
                <a:gd name="connsiteX18" fmla="*/ 35560 w 568960"/>
                <a:gd name="connsiteY18" fmla="*/ 127000 h 447040"/>
                <a:gd name="connsiteX19" fmla="*/ 30480 w 568960"/>
                <a:gd name="connsiteY19" fmla="*/ 144780 h 447040"/>
                <a:gd name="connsiteX20" fmla="*/ 15240 w 568960"/>
                <a:gd name="connsiteY20" fmla="*/ 185420 h 447040"/>
                <a:gd name="connsiteX21" fmla="*/ 5080 w 568960"/>
                <a:gd name="connsiteY21" fmla="*/ 233680 h 447040"/>
                <a:gd name="connsiteX22" fmla="*/ 0 w 568960"/>
                <a:gd name="connsiteY22" fmla="*/ 276860 h 447040"/>
                <a:gd name="connsiteX23" fmla="*/ 2540 w 568960"/>
                <a:gd name="connsiteY23" fmla="*/ 342900 h 447040"/>
                <a:gd name="connsiteX24" fmla="*/ 5080 w 568960"/>
                <a:gd name="connsiteY24" fmla="*/ 358140 h 447040"/>
                <a:gd name="connsiteX25" fmla="*/ 15240 w 568960"/>
                <a:gd name="connsiteY25" fmla="*/ 378460 h 447040"/>
                <a:gd name="connsiteX26" fmla="*/ 22860 w 568960"/>
                <a:gd name="connsiteY26" fmla="*/ 398780 h 447040"/>
                <a:gd name="connsiteX27" fmla="*/ 25400 w 568960"/>
                <a:gd name="connsiteY27" fmla="*/ 419100 h 447040"/>
                <a:gd name="connsiteX28" fmla="*/ 33020 w 568960"/>
                <a:gd name="connsiteY28" fmla="*/ 421640 h 447040"/>
                <a:gd name="connsiteX29" fmla="*/ 68580 w 568960"/>
                <a:gd name="connsiteY29" fmla="*/ 441960 h 447040"/>
                <a:gd name="connsiteX30" fmla="*/ 93980 w 568960"/>
                <a:gd name="connsiteY30" fmla="*/ 447040 h 447040"/>
                <a:gd name="connsiteX31" fmla="*/ 132080 w 568960"/>
                <a:gd name="connsiteY31" fmla="*/ 441960 h 447040"/>
                <a:gd name="connsiteX32" fmla="*/ 142240 w 568960"/>
                <a:gd name="connsiteY32" fmla="*/ 436880 h 447040"/>
                <a:gd name="connsiteX33" fmla="*/ 162560 w 568960"/>
                <a:gd name="connsiteY33" fmla="*/ 431800 h 447040"/>
                <a:gd name="connsiteX34" fmla="*/ 177800 w 568960"/>
                <a:gd name="connsiteY34" fmla="*/ 424180 h 447040"/>
                <a:gd name="connsiteX35" fmla="*/ 185420 w 568960"/>
                <a:gd name="connsiteY35" fmla="*/ 416560 h 447040"/>
                <a:gd name="connsiteX36" fmla="*/ 208280 w 568960"/>
                <a:gd name="connsiteY36" fmla="*/ 406400 h 447040"/>
                <a:gd name="connsiteX37" fmla="*/ 226060 w 568960"/>
                <a:gd name="connsiteY37" fmla="*/ 403860 h 447040"/>
                <a:gd name="connsiteX38" fmla="*/ 236220 w 568960"/>
                <a:gd name="connsiteY38" fmla="*/ 398780 h 447040"/>
                <a:gd name="connsiteX39" fmla="*/ 276860 w 568960"/>
                <a:gd name="connsiteY39" fmla="*/ 403860 h 447040"/>
                <a:gd name="connsiteX40" fmla="*/ 284480 w 568960"/>
                <a:gd name="connsiteY40" fmla="*/ 408940 h 447040"/>
                <a:gd name="connsiteX41" fmla="*/ 294640 w 568960"/>
                <a:gd name="connsiteY41" fmla="*/ 416560 h 447040"/>
                <a:gd name="connsiteX42" fmla="*/ 312420 w 568960"/>
                <a:gd name="connsiteY42" fmla="*/ 426720 h 447040"/>
                <a:gd name="connsiteX43" fmla="*/ 325120 w 568960"/>
                <a:gd name="connsiteY43" fmla="*/ 436880 h 4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68960" h="447040">
                  <a:moveTo>
                    <a:pt x="568960" y="17780"/>
                  </a:moveTo>
                  <a:cubicBezTo>
                    <a:pt x="539327" y="16933"/>
                    <a:pt x="509664" y="16798"/>
                    <a:pt x="480060" y="15240"/>
                  </a:cubicBezTo>
                  <a:cubicBezTo>
                    <a:pt x="477386" y="15099"/>
                    <a:pt x="475117" y="12700"/>
                    <a:pt x="472440" y="12700"/>
                  </a:cubicBezTo>
                  <a:cubicBezTo>
                    <a:pt x="447026" y="12700"/>
                    <a:pt x="421640" y="14393"/>
                    <a:pt x="396240" y="15240"/>
                  </a:cubicBezTo>
                  <a:cubicBezTo>
                    <a:pt x="344696" y="28126"/>
                    <a:pt x="382899" y="20504"/>
                    <a:pt x="279400" y="17780"/>
                  </a:cubicBezTo>
                  <a:cubicBezTo>
                    <a:pt x="270933" y="16087"/>
                    <a:pt x="262420" y="14614"/>
                    <a:pt x="254000" y="12700"/>
                  </a:cubicBezTo>
                  <a:cubicBezTo>
                    <a:pt x="243788" y="10379"/>
                    <a:pt x="233850" y="6802"/>
                    <a:pt x="223520" y="5080"/>
                  </a:cubicBezTo>
                  <a:cubicBezTo>
                    <a:pt x="204022" y="1830"/>
                    <a:pt x="213330" y="3550"/>
                    <a:pt x="195580" y="0"/>
                  </a:cubicBezTo>
                  <a:cubicBezTo>
                    <a:pt x="177800" y="1693"/>
                    <a:pt x="159779" y="1707"/>
                    <a:pt x="142240" y="5080"/>
                  </a:cubicBezTo>
                  <a:cubicBezTo>
                    <a:pt x="137392" y="6012"/>
                    <a:pt x="134224" y="11139"/>
                    <a:pt x="129540" y="12700"/>
                  </a:cubicBezTo>
                  <a:cubicBezTo>
                    <a:pt x="123860" y="14593"/>
                    <a:pt x="117687" y="14393"/>
                    <a:pt x="111760" y="15240"/>
                  </a:cubicBezTo>
                  <a:cubicBezTo>
                    <a:pt x="106424" y="19242"/>
                    <a:pt x="98062" y="24765"/>
                    <a:pt x="93980" y="30480"/>
                  </a:cubicBezTo>
                  <a:cubicBezTo>
                    <a:pt x="91779" y="33561"/>
                    <a:pt x="90229" y="37095"/>
                    <a:pt x="88900" y="40640"/>
                  </a:cubicBezTo>
                  <a:cubicBezTo>
                    <a:pt x="87674" y="43909"/>
                    <a:pt x="88296" y="47895"/>
                    <a:pt x="86360" y="50800"/>
                  </a:cubicBezTo>
                  <a:cubicBezTo>
                    <a:pt x="84667" y="53340"/>
                    <a:pt x="81224" y="54106"/>
                    <a:pt x="78740" y="55880"/>
                  </a:cubicBezTo>
                  <a:cubicBezTo>
                    <a:pt x="69622" y="62393"/>
                    <a:pt x="62381" y="66858"/>
                    <a:pt x="58420" y="78740"/>
                  </a:cubicBezTo>
                  <a:cubicBezTo>
                    <a:pt x="52463" y="96610"/>
                    <a:pt x="60216" y="74549"/>
                    <a:pt x="50800" y="96520"/>
                  </a:cubicBezTo>
                  <a:cubicBezTo>
                    <a:pt x="49745" y="98981"/>
                    <a:pt x="49457" y="101745"/>
                    <a:pt x="48260" y="104140"/>
                  </a:cubicBezTo>
                  <a:cubicBezTo>
                    <a:pt x="38626" y="123408"/>
                    <a:pt x="42898" y="109877"/>
                    <a:pt x="35560" y="127000"/>
                  </a:cubicBezTo>
                  <a:cubicBezTo>
                    <a:pt x="32461" y="134231"/>
                    <a:pt x="32959" y="136848"/>
                    <a:pt x="30480" y="144780"/>
                  </a:cubicBezTo>
                  <a:cubicBezTo>
                    <a:pt x="21016" y="175066"/>
                    <a:pt x="24440" y="167020"/>
                    <a:pt x="15240" y="185420"/>
                  </a:cubicBezTo>
                  <a:cubicBezTo>
                    <a:pt x="13410" y="193656"/>
                    <a:pt x="6024" y="226125"/>
                    <a:pt x="5080" y="233680"/>
                  </a:cubicBezTo>
                  <a:cubicBezTo>
                    <a:pt x="1589" y="261608"/>
                    <a:pt x="3294" y="247216"/>
                    <a:pt x="0" y="276860"/>
                  </a:cubicBezTo>
                  <a:cubicBezTo>
                    <a:pt x="847" y="298873"/>
                    <a:pt x="1166" y="320913"/>
                    <a:pt x="2540" y="342900"/>
                  </a:cubicBezTo>
                  <a:cubicBezTo>
                    <a:pt x="2861" y="348040"/>
                    <a:pt x="3348" y="353290"/>
                    <a:pt x="5080" y="358140"/>
                  </a:cubicBezTo>
                  <a:cubicBezTo>
                    <a:pt x="7627" y="365272"/>
                    <a:pt x="12428" y="371429"/>
                    <a:pt x="15240" y="378460"/>
                  </a:cubicBezTo>
                  <a:cubicBezTo>
                    <a:pt x="21314" y="393646"/>
                    <a:pt x="18878" y="386835"/>
                    <a:pt x="22860" y="398780"/>
                  </a:cubicBezTo>
                  <a:cubicBezTo>
                    <a:pt x="23707" y="405553"/>
                    <a:pt x="22628" y="412862"/>
                    <a:pt x="25400" y="419100"/>
                  </a:cubicBezTo>
                  <a:cubicBezTo>
                    <a:pt x="26487" y="421547"/>
                    <a:pt x="30695" y="420312"/>
                    <a:pt x="33020" y="421640"/>
                  </a:cubicBezTo>
                  <a:cubicBezTo>
                    <a:pt x="48736" y="430620"/>
                    <a:pt x="43904" y="437025"/>
                    <a:pt x="68580" y="441960"/>
                  </a:cubicBezTo>
                  <a:lnTo>
                    <a:pt x="93980" y="447040"/>
                  </a:lnTo>
                  <a:cubicBezTo>
                    <a:pt x="102727" y="446245"/>
                    <a:pt x="121310" y="445999"/>
                    <a:pt x="132080" y="441960"/>
                  </a:cubicBezTo>
                  <a:cubicBezTo>
                    <a:pt x="135625" y="440631"/>
                    <a:pt x="138648" y="438077"/>
                    <a:pt x="142240" y="436880"/>
                  </a:cubicBezTo>
                  <a:cubicBezTo>
                    <a:pt x="150935" y="433982"/>
                    <a:pt x="154956" y="435602"/>
                    <a:pt x="162560" y="431800"/>
                  </a:cubicBezTo>
                  <a:cubicBezTo>
                    <a:pt x="182255" y="421952"/>
                    <a:pt x="158647" y="430564"/>
                    <a:pt x="177800" y="424180"/>
                  </a:cubicBezTo>
                  <a:cubicBezTo>
                    <a:pt x="180340" y="421640"/>
                    <a:pt x="182431" y="418553"/>
                    <a:pt x="185420" y="416560"/>
                  </a:cubicBezTo>
                  <a:cubicBezTo>
                    <a:pt x="188872" y="414258"/>
                    <a:pt x="201957" y="407665"/>
                    <a:pt x="208280" y="406400"/>
                  </a:cubicBezTo>
                  <a:cubicBezTo>
                    <a:pt x="214151" y="405226"/>
                    <a:pt x="220133" y="404707"/>
                    <a:pt x="226060" y="403860"/>
                  </a:cubicBezTo>
                  <a:cubicBezTo>
                    <a:pt x="229447" y="402167"/>
                    <a:pt x="232434" y="398780"/>
                    <a:pt x="236220" y="398780"/>
                  </a:cubicBezTo>
                  <a:cubicBezTo>
                    <a:pt x="249872" y="398780"/>
                    <a:pt x="263501" y="401048"/>
                    <a:pt x="276860" y="403860"/>
                  </a:cubicBezTo>
                  <a:cubicBezTo>
                    <a:pt x="279847" y="404489"/>
                    <a:pt x="281996" y="407166"/>
                    <a:pt x="284480" y="408940"/>
                  </a:cubicBezTo>
                  <a:cubicBezTo>
                    <a:pt x="287925" y="411401"/>
                    <a:pt x="291050" y="414316"/>
                    <a:pt x="294640" y="416560"/>
                  </a:cubicBezTo>
                  <a:cubicBezTo>
                    <a:pt x="304577" y="422771"/>
                    <a:pt x="304030" y="419729"/>
                    <a:pt x="312420" y="426720"/>
                  </a:cubicBezTo>
                  <a:cubicBezTo>
                    <a:pt x="325858" y="437918"/>
                    <a:pt x="314466" y="431553"/>
                    <a:pt x="325120" y="43688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Brīvforma: forma 11">
              <a:extLst>
                <a:ext uri="{FF2B5EF4-FFF2-40B4-BE49-F238E27FC236}">
                  <a16:creationId xmlns:a16="http://schemas.microsoft.com/office/drawing/2014/main" id="{F47861A9-D937-5B84-0D2B-9191A027990A}"/>
                </a:ext>
              </a:extLst>
            </p:cNvPr>
            <p:cNvSpPr/>
            <p:nvPr/>
          </p:nvSpPr>
          <p:spPr>
            <a:xfrm>
              <a:off x="6405880" y="2296160"/>
              <a:ext cx="1104900" cy="810261"/>
            </a:xfrm>
            <a:custGeom>
              <a:avLst/>
              <a:gdLst>
                <a:gd name="connsiteX0" fmla="*/ 0 w 1104900"/>
                <a:gd name="connsiteY0" fmla="*/ 73660 h 810261"/>
                <a:gd name="connsiteX1" fmla="*/ 116840 w 1104900"/>
                <a:gd name="connsiteY1" fmla="*/ 63500 h 810261"/>
                <a:gd name="connsiteX2" fmla="*/ 129540 w 1104900"/>
                <a:gd name="connsiteY2" fmla="*/ 58420 h 810261"/>
                <a:gd name="connsiteX3" fmla="*/ 154940 w 1104900"/>
                <a:gd name="connsiteY3" fmla="*/ 43180 h 810261"/>
                <a:gd name="connsiteX4" fmla="*/ 180340 w 1104900"/>
                <a:gd name="connsiteY4" fmla="*/ 33020 h 810261"/>
                <a:gd name="connsiteX5" fmla="*/ 195580 w 1104900"/>
                <a:gd name="connsiteY5" fmla="*/ 27940 h 810261"/>
                <a:gd name="connsiteX6" fmla="*/ 203200 w 1104900"/>
                <a:gd name="connsiteY6" fmla="*/ 25400 h 810261"/>
                <a:gd name="connsiteX7" fmla="*/ 213360 w 1104900"/>
                <a:gd name="connsiteY7" fmla="*/ 20320 h 810261"/>
                <a:gd name="connsiteX8" fmla="*/ 243840 w 1104900"/>
                <a:gd name="connsiteY8" fmla="*/ 12700 h 810261"/>
                <a:gd name="connsiteX9" fmla="*/ 259080 w 1104900"/>
                <a:gd name="connsiteY9" fmla="*/ 5080 h 810261"/>
                <a:gd name="connsiteX10" fmla="*/ 287020 w 1104900"/>
                <a:gd name="connsiteY10" fmla="*/ 0 h 810261"/>
                <a:gd name="connsiteX11" fmla="*/ 340360 w 1104900"/>
                <a:gd name="connsiteY11" fmla="*/ 5080 h 810261"/>
                <a:gd name="connsiteX12" fmla="*/ 360680 w 1104900"/>
                <a:gd name="connsiteY12" fmla="*/ 17780 h 810261"/>
                <a:gd name="connsiteX13" fmla="*/ 368300 w 1104900"/>
                <a:gd name="connsiteY13" fmla="*/ 20320 h 810261"/>
                <a:gd name="connsiteX14" fmla="*/ 388620 w 1104900"/>
                <a:gd name="connsiteY14" fmla="*/ 33020 h 810261"/>
                <a:gd name="connsiteX15" fmla="*/ 414020 w 1104900"/>
                <a:gd name="connsiteY15" fmla="*/ 43180 h 810261"/>
                <a:gd name="connsiteX16" fmla="*/ 434340 w 1104900"/>
                <a:gd name="connsiteY16" fmla="*/ 55880 h 810261"/>
                <a:gd name="connsiteX17" fmla="*/ 441960 w 1104900"/>
                <a:gd name="connsiteY17" fmla="*/ 60960 h 810261"/>
                <a:gd name="connsiteX18" fmla="*/ 452120 w 1104900"/>
                <a:gd name="connsiteY18" fmla="*/ 66040 h 810261"/>
                <a:gd name="connsiteX19" fmla="*/ 457200 w 1104900"/>
                <a:gd name="connsiteY19" fmla="*/ 76200 h 810261"/>
                <a:gd name="connsiteX20" fmla="*/ 462280 w 1104900"/>
                <a:gd name="connsiteY20" fmla="*/ 83820 h 810261"/>
                <a:gd name="connsiteX21" fmla="*/ 464820 w 1104900"/>
                <a:gd name="connsiteY21" fmla="*/ 111760 h 810261"/>
                <a:gd name="connsiteX22" fmla="*/ 477520 w 1104900"/>
                <a:gd name="connsiteY22" fmla="*/ 127000 h 810261"/>
                <a:gd name="connsiteX23" fmla="*/ 485140 w 1104900"/>
                <a:gd name="connsiteY23" fmla="*/ 139700 h 810261"/>
                <a:gd name="connsiteX24" fmla="*/ 490220 w 1104900"/>
                <a:gd name="connsiteY24" fmla="*/ 147320 h 810261"/>
                <a:gd name="connsiteX25" fmla="*/ 497840 w 1104900"/>
                <a:gd name="connsiteY25" fmla="*/ 160020 h 810261"/>
                <a:gd name="connsiteX26" fmla="*/ 502920 w 1104900"/>
                <a:gd name="connsiteY26" fmla="*/ 175260 h 810261"/>
                <a:gd name="connsiteX27" fmla="*/ 515620 w 1104900"/>
                <a:gd name="connsiteY27" fmla="*/ 195580 h 810261"/>
                <a:gd name="connsiteX28" fmla="*/ 525780 w 1104900"/>
                <a:gd name="connsiteY28" fmla="*/ 215900 h 810261"/>
                <a:gd name="connsiteX29" fmla="*/ 530860 w 1104900"/>
                <a:gd name="connsiteY29" fmla="*/ 223520 h 810261"/>
                <a:gd name="connsiteX30" fmla="*/ 546100 w 1104900"/>
                <a:gd name="connsiteY30" fmla="*/ 243840 h 810261"/>
                <a:gd name="connsiteX31" fmla="*/ 551180 w 1104900"/>
                <a:gd name="connsiteY31" fmla="*/ 256540 h 810261"/>
                <a:gd name="connsiteX32" fmla="*/ 556260 w 1104900"/>
                <a:gd name="connsiteY32" fmla="*/ 281940 h 810261"/>
                <a:gd name="connsiteX33" fmla="*/ 563880 w 1104900"/>
                <a:gd name="connsiteY33" fmla="*/ 292100 h 810261"/>
                <a:gd name="connsiteX34" fmla="*/ 566420 w 1104900"/>
                <a:gd name="connsiteY34" fmla="*/ 304800 h 810261"/>
                <a:gd name="connsiteX35" fmla="*/ 571500 w 1104900"/>
                <a:gd name="connsiteY35" fmla="*/ 317500 h 810261"/>
                <a:gd name="connsiteX36" fmla="*/ 574040 w 1104900"/>
                <a:gd name="connsiteY36" fmla="*/ 342900 h 810261"/>
                <a:gd name="connsiteX37" fmla="*/ 576580 w 1104900"/>
                <a:gd name="connsiteY37" fmla="*/ 358140 h 810261"/>
                <a:gd name="connsiteX38" fmla="*/ 581660 w 1104900"/>
                <a:gd name="connsiteY38" fmla="*/ 383540 h 810261"/>
                <a:gd name="connsiteX39" fmla="*/ 589280 w 1104900"/>
                <a:gd name="connsiteY39" fmla="*/ 416560 h 810261"/>
                <a:gd name="connsiteX40" fmla="*/ 591820 w 1104900"/>
                <a:gd name="connsiteY40" fmla="*/ 434340 h 810261"/>
                <a:gd name="connsiteX41" fmla="*/ 594360 w 1104900"/>
                <a:gd name="connsiteY41" fmla="*/ 454660 h 810261"/>
                <a:gd name="connsiteX42" fmla="*/ 599440 w 1104900"/>
                <a:gd name="connsiteY42" fmla="*/ 462280 h 810261"/>
                <a:gd name="connsiteX43" fmla="*/ 601980 w 1104900"/>
                <a:gd name="connsiteY43" fmla="*/ 492760 h 810261"/>
                <a:gd name="connsiteX44" fmla="*/ 612140 w 1104900"/>
                <a:gd name="connsiteY44" fmla="*/ 508000 h 810261"/>
                <a:gd name="connsiteX45" fmla="*/ 617220 w 1104900"/>
                <a:gd name="connsiteY45" fmla="*/ 518160 h 810261"/>
                <a:gd name="connsiteX46" fmla="*/ 622300 w 1104900"/>
                <a:gd name="connsiteY46" fmla="*/ 533400 h 810261"/>
                <a:gd name="connsiteX47" fmla="*/ 627380 w 1104900"/>
                <a:gd name="connsiteY47" fmla="*/ 546100 h 810261"/>
                <a:gd name="connsiteX48" fmla="*/ 632460 w 1104900"/>
                <a:gd name="connsiteY48" fmla="*/ 561340 h 810261"/>
                <a:gd name="connsiteX49" fmla="*/ 650240 w 1104900"/>
                <a:gd name="connsiteY49" fmla="*/ 596900 h 810261"/>
                <a:gd name="connsiteX50" fmla="*/ 657860 w 1104900"/>
                <a:gd name="connsiteY50" fmla="*/ 612140 h 810261"/>
                <a:gd name="connsiteX51" fmla="*/ 662940 w 1104900"/>
                <a:gd name="connsiteY51" fmla="*/ 622300 h 810261"/>
                <a:gd name="connsiteX52" fmla="*/ 668020 w 1104900"/>
                <a:gd name="connsiteY52" fmla="*/ 629920 h 810261"/>
                <a:gd name="connsiteX53" fmla="*/ 680720 w 1104900"/>
                <a:gd name="connsiteY53" fmla="*/ 650240 h 810261"/>
                <a:gd name="connsiteX54" fmla="*/ 690880 w 1104900"/>
                <a:gd name="connsiteY54" fmla="*/ 655320 h 810261"/>
                <a:gd name="connsiteX55" fmla="*/ 703580 w 1104900"/>
                <a:gd name="connsiteY55" fmla="*/ 660400 h 810261"/>
                <a:gd name="connsiteX56" fmla="*/ 718820 w 1104900"/>
                <a:gd name="connsiteY56" fmla="*/ 665480 h 810261"/>
                <a:gd name="connsiteX57" fmla="*/ 728980 w 1104900"/>
                <a:gd name="connsiteY57" fmla="*/ 670560 h 810261"/>
                <a:gd name="connsiteX58" fmla="*/ 741680 w 1104900"/>
                <a:gd name="connsiteY58" fmla="*/ 678180 h 810261"/>
                <a:gd name="connsiteX59" fmla="*/ 756920 w 1104900"/>
                <a:gd name="connsiteY59" fmla="*/ 688340 h 810261"/>
                <a:gd name="connsiteX60" fmla="*/ 772160 w 1104900"/>
                <a:gd name="connsiteY60" fmla="*/ 711200 h 810261"/>
                <a:gd name="connsiteX61" fmla="*/ 795020 w 1104900"/>
                <a:gd name="connsiteY61" fmla="*/ 731520 h 810261"/>
                <a:gd name="connsiteX62" fmla="*/ 812800 w 1104900"/>
                <a:gd name="connsiteY62" fmla="*/ 744220 h 810261"/>
                <a:gd name="connsiteX63" fmla="*/ 825500 w 1104900"/>
                <a:gd name="connsiteY63" fmla="*/ 754380 h 810261"/>
                <a:gd name="connsiteX64" fmla="*/ 845820 w 1104900"/>
                <a:gd name="connsiteY64" fmla="*/ 762000 h 810261"/>
                <a:gd name="connsiteX65" fmla="*/ 906780 w 1104900"/>
                <a:gd name="connsiteY65" fmla="*/ 782320 h 810261"/>
                <a:gd name="connsiteX66" fmla="*/ 927100 w 1104900"/>
                <a:gd name="connsiteY66" fmla="*/ 784860 h 810261"/>
                <a:gd name="connsiteX67" fmla="*/ 939800 w 1104900"/>
                <a:gd name="connsiteY67" fmla="*/ 787400 h 810261"/>
                <a:gd name="connsiteX68" fmla="*/ 957580 w 1104900"/>
                <a:gd name="connsiteY68" fmla="*/ 792480 h 810261"/>
                <a:gd name="connsiteX69" fmla="*/ 1051560 w 1104900"/>
                <a:gd name="connsiteY69" fmla="*/ 795020 h 810261"/>
                <a:gd name="connsiteX70" fmla="*/ 1082040 w 1104900"/>
                <a:gd name="connsiteY70" fmla="*/ 805180 h 810261"/>
                <a:gd name="connsiteX71" fmla="*/ 1089660 w 1104900"/>
                <a:gd name="connsiteY71" fmla="*/ 807720 h 810261"/>
                <a:gd name="connsiteX72" fmla="*/ 1104900 w 1104900"/>
                <a:gd name="connsiteY72" fmla="*/ 810260 h 81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104900" h="810261">
                  <a:moveTo>
                    <a:pt x="0" y="73660"/>
                  </a:moveTo>
                  <a:cubicBezTo>
                    <a:pt x="60323" y="70567"/>
                    <a:pt x="75638" y="77234"/>
                    <a:pt x="116840" y="63500"/>
                  </a:cubicBezTo>
                  <a:cubicBezTo>
                    <a:pt x="121165" y="62058"/>
                    <a:pt x="125517" y="60566"/>
                    <a:pt x="129540" y="58420"/>
                  </a:cubicBezTo>
                  <a:cubicBezTo>
                    <a:pt x="138252" y="53774"/>
                    <a:pt x="145361" y="45575"/>
                    <a:pt x="154940" y="43180"/>
                  </a:cubicBezTo>
                  <a:cubicBezTo>
                    <a:pt x="176253" y="37852"/>
                    <a:pt x="152796" y="44496"/>
                    <a:pt x="180340" y="33020"/>
                  </a:cubicBezTo>
                  <a:cubicBezTo>
                    <a:pt x="185283" y="30960"/>
                    <a:pt x="190500" y="29633"/>
                    <a:pt x="195580" y="27940"/>
                  </a:cubicBezTo>
                  <a:cubicBezTo>
                    <a:pt x="198120" y="27093"/>
                    <a:pt x="200805" y="26597"/>
                    <a:pt x="203200" y="25400"/>
                  </a:cubicBezTo>
                  <a:cubicBezTo>
                    <a:pt x="206587" y="23707"/>
                    <a:pt x="209802" y="21614"/>
                    <a:pt x="213360" y="20320"/>
                  </a:cubicBezTo>
                  <a:cubicBezTo>
                    <a:pt x="232028" y="13532"/>
                    <a:pt x="227381" y="16815"/>
                    <a:pt x="243840" y="12700"/>
                  </a:cubicBezTo>
                  <a:cubicBezTo>
                    <a:pt x="260965" y="8419"/>
                    <a:pt x="241697" y="12530"/>
                    <a:pt x="259080" y="5080"/>
                  </a:cubicBezTo>
                  <a:cubicBezTo>
                    <a:pt x="265068" y="2514"/>
                    <a:pt x="282900" y="589"/>
                    <a:pt x="287020" y="0"/>
                  </a:cubicBezTo>
                  <a:cubicBezTo>
                    <a:pt x="291711" y="293"/>
                    <a:pt x="327155" y="678"/>
                    <a:pt x="340360" y="5080"/>
                  </a:cubicBezTo>
                  <a:cubicBezTo>
                    <a:pt x="353391" y="9424"/>
                    <a:pt x="348514" y="10828"/>
                    <a:pt x="360680" y="17780"/>
                  </a:cubicBezTo>
                  <a:cubicBezTo>
                    <a:pt x="363005" y="19108"/>
                    <a:pt x="365905" y="19123"/>
                    <a:pt x="368300" y="20320"/>
                  </a:cubicBezTo>
                  <a:cubicBezTo>
                    <a:pt x="393978" y="33159"/>
                    <a:pt x="370486" y="22945"/>
                    <a:pt x="388620" y="33020"/>
                  </a:cubicBezTo>
                  <a:cubicBezTo>
                    <a:pt x="403644" y="41367"/>
                    <a:pt x="400402" y="39775"/>
                    <a:pt x="414020" y="43180"/>
                  </a:cubicBezTo>
                  <a:cubicBezTo>
                    <a:pt x="420793" y="47413"/>
                    <a:pt x="427694" y="51449"/>
                    <a:pt x="434340" y="55880"/>
                  </a:cubicBezTo>
                  <a:cubicBezTo>
                    <a:pt x="436880" y="57573"/>
                    <a:pt x="439310" y="59445"/>
                    <a:pt x="441960" y="60960"/>
                  </a:cubicBezTo>
                  <a:cubicBezTo>
                    <a:pt x="445248" y="62839"/>
                    <a:pt x="448733" y="64347"/>
                    <a:pt x="452120" y="66040"/>
                  </a:cubicBezTo>
                  <a:cubicBezTo>
                    <a:pt x="453813" y="69427"/>
                    <a:pt x="455321" y="72912"/>
                    <a:pt x="457200" y="76200"/>
                  </a:cubicBezTo>
                  <a:cubicBezTo>
                    <a:pt x="458715" y="78850"/>
                    <a:pt x="461640" y="80835"/>
                    <a:pt x="462280" y="83820"/>
                  </a:cubicBezTo>
                  <a:cubicBezTo>
                    <a:pt x="464239" y="92964"/>
                    <a:pt x="462861" y="102616"/>
                    <a:pt x="464820" y="111760"/>
                  </a:cubicBezTo>
                  <a:cubicBezTo>
                    <a:pt x="466005" y="117288"/>
                    <a:pt x="474670" y="123200"/>
                    <a:pt x="477520" y="127000"/>
                  </a:cubicBezTo>
                  <a:cubicBezTo>
                    <a:pt x="480482" y="130949"/>
                    <a:pt x="482523" y="135514"/>
                    <a:pt x="485140" y="139700"/>
                  </a:cubicBezTo>
                  <a:cubicBezTo>
                    <a:pt x="486758" y="142289"/>
                    <a:pt x="488602" y="144731"/>
                    <a:pt x="490220" y="147320"/>
                  </a:cubicBezTo>
                  <a:cubicBezTo>
                    <a:pt x="492837" y="151506"/>
                    <a:pt x="495797" y="155526"/>
                    <a:pt x="497840" y="160020"/>
                  </a:cubicBezTo>
                  <a:cubicBezTo>
                    <a:pt x="500056" y="164895"/>
                    <a:pt x="499950" y="170805"/>
                    <a:pt x="502920" y="175260"/>
                  </a:cubicBezTo>
                  <a:cubicBezTo>
                    <a:pt x="507708" y="182441"/>
                    <a:pt x="511331" y="187615"/>
                    <a:pt x="515620" y="195580"/>
                  </a:cubicBezTo>
                  <a:cubicBezTo>
                    <a:pt x="519210" y="202248"/>
                    <a:pt x="521579" y="209599"/>
                    <a:pt x="525780" y="215900"/>
                  </a:cubicBezTo>
                  <a:cubicBezTo>
                    <a:pt x="527473" y="218440"/>
                    <a:pt x="529064" y="221051"/>
                    <a:pt x="530860" y="223520"/>
                  </a:cubicBezTo>
                  <a:cubicBezTo>
                    <a:pt x="535840" y="230367"/>
                    <a:pt x="542956" y="235979"/>
                    <a:pt x="546100" y="243840"/>
                  </a:cubicBezTo>
                  <a:cubicBezTo>
                    <a:pt x="547793" y="248073"/>
                    <a:pt x="550005" y="252135"/>
                    <a:pt x="551180" y="256540"/>
                  </a:cubicBezTo>
                  <a:cubicBezTo>
                    <a:pt x="553405" y="264883"/>
                    <a:pt x="551079" y="275033"/>
                    <a:pt x="556260" y="281940"/>
                  </a:cubicBezTo>
                  <a:lnTo>
                    <a:pt x="563880" y="292100"/>
                  </a:lnTo>
                  <a:cubicBezTo>
                    <a:pt x="564727" y="296333"/>
                    <a:pt x="565179" y="300665"/>
                    <a:pt x="566420" y="304800"/>
                  </a:cubicBezTo>
                  <a:cubicBezTo>
                    <a:pt x="567730" y="309167"/>
                    <a:pt x="570606" y="313029"/>
                    <a:pt x="571500" y="317500"/>
                  </a:cubicBezTo>
                  <a:cubicBezTo>
                    <a:pt x="573169" y="325844"/>
                    <a:pt x="572985" y="334457"/>
                    <a:pt x="574040" y="342900"/>
                  </a:cubicBezTo>
                  <a:cubicBezTo>
                    <a:pt x="574679" y="348010"/>
                    <a:pt x="575631" y="353078"/>
                    <a:pt x="576580" y="358140"/>
                  </a:cubicBezTo>
                  <a:cubicBezTo>
                    <a:pt x="578171" y="366626"/>
                    <a:pt x="580589" y="374972"/>
                    <a:pt x="581660" y="383540"/>
                  </a:cubicBezTo>
                  <a:cubicBezTo>
                    <a:pt x="584766" y="408384"/>
                    <a:pt x="581665" y="397522"/>
                    <a:pt x="589280" y="416560"/>
                  </a:cubicBezTo>
                  <a:cubicBezTo>
                    <a:pt x="590127" y="422487"/>
                    <a:pt x="591029" y="428406"/>
                    <a:pt x="591820" y="434340"/>
                  </a:cubicBezTo>
                  <a:cubicBezTo>
                    <a:pt x="592722" y="441106"/>
                    <a:pt x="592564" y="448074"/>
                    <a:pt x="594360" y="454660"/>
                  </a:cubicBezTo>
                  <a:cubicBezTo>
                    <a:pt x="595163" y="457605"/>
                    <a:pt x="597747" y="459740"/>
                    <a:pt x="599440" y="462280"/>
                  </a:cubicBezTo>
                  <a:cubicBezTo>
                    <a:pt x="600287" y="472440"/>
                    <a:pt x="599251" y="482937"/>
                    <a:pt x="601980" y="492760"/>
                  </a:cubicBezTo>
                  <a:cubicBezTo>
                    <a:pt x="603614" y="498643"/>
                    <a:pt x="608999" y="502765"/>
                    <a:pt x="612140" y="508000"/>
                  </a:cubicBezTo>
                  <a:cubicBezTo>
                    <a:pt x="614088" y="511247"/>
                    <a:pt x="615814" y="514644"/>
                    <a:pt x="617220" y="518160"/>
                  </a:cubicBezTo>
                  <a:cubicBezTo>
                    <a:pt x="619209" y="523132"/>
                    <a:pt x="620470" y="528368"/>
                    <a:pt x="622300" y="533400"/>
                  </a:cubicBezTo>
                  <a:cubicBezTo>
                    <a:pt x="623858" y="537685"/>
                    <a:pt x="625822" y="541815"/>
                    <a:pt x="627380" y="546100"/>
                  </a:cubicBezTo>
                  <a:cubicBezTo>
                    <a:pt x="629210" y="551132"/>
                    <a:pt x="630065" y="556551"/>
                    <a:pt x="632460" y="561340"/>
                  </a:cubicBezTo>
                  <a:lnTo>
                    <a:pt x="650240" y="596900"/>
                  </a:lnTo>
                  <a:lnTo>
                    <a:pt x="657860" y="612140"/>
                  </a:lnTo>
                  <a:cubicBezTo>
                    <a:pt x="659553" y="615527"/>
                    <a:pt x="660840" y="619150"/>
                    <a:pt x="662940" y="622300"/>
                  </a:cubicBezTo>
                  <a:cubicBezTo>
                    <a:pt x="664633" y="624840"/>
                    <a:pt x="666505" y="627270"/>
                    <a:pt x="668020" y="629920"/>
                  </a:cubicBezTo>
                  <a:cubicBezTo>
                    <a:pt x="672227" y="637282"/>
                    <a:pt x="673921" y="644412"/>
                    <a:pt x="680720" y="650240"/>
                  </a:cubicBezTo>
                  <a:cubicBezTo>
                    <a:pt x="683595" y="652704"/>
                    <a:pt x="687420" y="653782"/>
                    <a:pt x="690880" y="655320"/>
                  </a:cubicBezTo>
                  <a:cubicBezTo>
                    <a:pt x="695046" y="657172"/>
                    <a:pt x="699295" y="658842"/>
                    <a:pt x="703580" y="660400"/>
                  </a:cubicBezTo>
                  <a:cubicBezTo>
                    <a:pt x="708612" y="662230"/>
                    <a:pt x="714031" y="663085"/>
                    <a:pt x="718820" y="665480"/>
                  </a:cubicBezTo>
                  <a:cubicBezTo>
                    <a:pt x="722207" y="667173"/>
                    <a:pt x="725670" y="668721"/>
                    <a:pt x="728980" y="670560"/>
                  </a:cubicBezTo>
                  <a:cubicBezTo>
                    <a:pt x="733296" y="672958"/>
                    <a:pt x="737515" y="675530"/>
                    <a:pt x="741680" y="678180"/>
                  </a:cubicBezTo>
                  <a:cubicBezTo>
                    <a:pt x="746831" y="681458"/>
                    <a:pt x="756920" y="688340"/>
                    <a:pt x="756920" y="688340"/>
                  </a:cubicBezTo>
                  <a:cubicBezTo>
                    <a:pt x="762000" y="695960"/>
                    <a:pt x="764834" y="705705"/>
                    <a:pt x="772160" y="711200"/>
                  </a:cubicBezTo>
                  <a:cubicBezTo>
                    <a:pt x="809303" y="739057"/>
                    <a:pt x="747940" y="692286"/>
                    <a:pt x="795020" y="731520"/>
                  </a:cubicBezTo>
                  <a:cubicBezTo>
                    <a:pt x="800615" y="736183"/>
                    <a:pt x="806973" y="739850"/>
                    <a:pt x="812800" y="744220"/>
                  </a:cubicBezTo>
                  <a:cubicBezTo>
                    <a:pt x="817137" y="747473"/>
                    <a:pt x="820727" y="751810"/>
                    <a:pt x="825500" y="754380"/>
                  </a:cubicBezTo>
                  <a:cubicBezTo>
                    <a:pt x="831869" y="757810"/>
                    <a:pt x="839103" y="759313"/>
                    <a:pt x="845820" y="762000"/>
                  </a:cubicBezTo>
                  <a:cubicBezTo>
                    <a:pt x="867622" y="770721"/>
                    <a:pt x="880141" y="778990"/>
                    <a:pt x="906780" y="782320"/>
                  </a:cubicBezTo>
                  <a:cubicBezTo>
                    <a:pt x="913553" y="783167"/>
                    <a:pt x="920353" y="783822"/>
                    <a:pt x="927100" y="784860"/>
                  </a:cubicBezTo>
                  <a:cubicBezTo>
                    <a:pt x="931367" y="785516"/>
                    <a:pt x="935612" y="786353"/>
                    <a:pt x="939800" y="787400"/>
                  </a:cubicBezTo>
                  <a:cubicBezTo>
                    <a:pt x="945780" y="788895"/>
                    <a:pt x="951430" y="792061"/>
                    <a:pt x="957580" y="792480"/>
                  </a:cubicBezTo>
                  <a:cubicBezTo>
                    <a:pt x="988846" y="794612"/>
                    <a:pt x="1020233" y="794173"/>
                    <a:pt x="1051560" y="795020"/>
                  </a:cubicBezTo>
                  <a:cubicBezTo>
                    <a:pt x="1076003" y="807242"/>
                    <a:pt x="1057029" y="799622"/>
                    <a:pt x="1082040" y="805180"/>
                  </a:cubicBezTo>
                  <a:cubicBezTo>
                    <a:pt x="1084654" y="805761"/>
                    <a:pt x="1087063" y="807071"/>
                    <a:pt x="1089660" y="807720"/>
                  </a:cubicBezTo>
                  <a:cubicBezTo>
                    <a:pt x="1100484" y="810426"/>
                    <a:pt x="1098574" y="810260"/>
                    <a:pt x="1104900" y="810260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Brīvforma: forma 12">
              <a:extLst>
                <a:ext uri="{FF2B5EF4-FFF2-40B4-BE49-F238E27FC236}">
                  <a16:creationId xmlns:a16="http://schemas.microsoft.com/office/drawing/2014/main" id="{EF4E0C42-CC82-9B7E-7AB2-DD611A4066F2}"/>
                </a:ext>
              </a:extLst>
            </p:cNvPr>
            <p:cNvSpPr/>
            <p:nvPr/>
          </p:nvSpPr>
          <p:spPr>
            <a:xfrm>
              <a:off x="6685280" y="2131060"/>
              <a:ext cx="850900" cy="881380"/>
            </a:xfrm>
            <a:custGeom>
              <a:avLst/>
              <a:gdLst>
                <a:gd name="connsiteX0" fmla="*/ 73660 w 850900"/>
                <a:gd name="connsiteY0" fmla="*/ 0 h 881380"/>
                <a:gd name="connsiteX1" fmla="*/ 60960 w 850900"/>
                <a:gd name="connsiteY1" fmla="*/ 5080 h 881380"/>
                <a:gd name="connsiteX2" fmla="*/ 33020 w 850900"/>
                <a:gd name="connsiteY2" fmla="*/ 7620 h 881380"/>
                <a:gd name="connsiteX3" fmla="*/ 15240 w 850900"/>
                <a:gd name="connsiteY3" fmla="*/ 20320 h 881380"/>
                <a:gd name="connsiteX4" fmla="*/ 0 w 850900"/>
                <a:gd name="connsiteY4" fmla="*/ 25400 h 881380"/>
                <a:gd name="connsiteX5" fmla="*/ 15240 w 850900"/>
                <a:gd name="connsiteY5" fmla="*/ 27940 h 881380"/>
                <a:gd name="connsiteX6" fmla="*/ 25400 w 850900"/>
                <a:gd name="connsiteY6" fmla="*/ 30480 h 881380"/>
                <a:gd name="connsiteX7" fmla="*/ 40640 w 850900"/>
                <a:gd name="connsiteY7" fmla="*/ 33020 h 881380"/>
                <a:gd name="connsiteX8" fmla="*/ 53340 w 850900"/>
                <a:gd name="connsiteY8" fmla="*/ 35560 h 881380"/>
                <a:gd name="connsiteX9" fmla="*/ 63500 w 850900"/>
                <a:gd name="connsiteY9" fmla="*/ 40640 h 881380"/>
                <a:gd name="connsiteX10" fmla="*/ 73660 w 850900"/>
                <a:gd name="connsiteY10" fmla="*/ 43180 h 881380"/>
                <a:gd name="connsiteX11" fmla="*/ 81280 w 850900"/>
                <a:gd name="connsiteY11" fmla="*/ 48260 h 881380"/>
                <a:gd name="connsiteX12" fmla="*/ 104140 w 850900"/>
                <a:gd name="connsiteY12" fmla="*/ 55880 h 881380"/>
                <a:gd name="connsiteX13" fmla="*/ 114300 w 850900"/>
                <a:gd name="connsiteY13" fmla="*/ 60960 h 881380"/>
                <a:gd name="connsiteX14" fmla="*/ 121920 w 850900"/>
                <a:gd name="connsiteY14" fmla="*/ 63500 h 881380"/>
                <a:gd name="connsiteX15" fmla="*/ 165100 w 850900"/>
                <a:gd name="connsiteY15" fmla="*/ 83820 h 881380"/>
                <a:gd name="connsiteX16" fmla="*/ 195580 w 850900"/>
                <a:gd name="connsiteY16" fmla="*/ 93980 h 881380"/>
                <a:gd name="connsiteX17" fmla="*/ 208280 w 850900"/>
                <a:gd name="connsiteY17" fmla="*/ 101600 h 881380"/>
                <a:gd name="connsiteX18" fmla="*/ 220980 w 850900"/>
                <a:gd name="connsiteY18" fmla="*/ 106680 h 881380"/>
                <a:gd name="connsiteX19" fmla="*/ 228600 w 850900"/>
                <a:gd name="connsiteY19" fmla="*/ 111760 h 881380"/>
                <a:gd name="connsiteX20" fmla="*/ 236220 w 850900"/>
                <a:gd name="connsiteY20" fmla="*/ 114300 h 881380"/>
                <a:gd name="connsiteX21" fmla="*/ 246380 w 850900"/>
                <a:gd name="connsiteY21" fmla="*/ 119380 h 881380"/>
                <a:gd name="connsiteX22" fmla="*/ 271780 w 850900"/>
                <a:gd name="connsiteY22" fmla="*/ 129540 h 881380"/>
                <a:gd name="connsiteX23" fmla="*/ 299720 w 850900"/>
                <a:gd name="connsiteY23" fmla="*/ 152400 h 881380"/>
                <a:gd name="connsiteX24" fmla="*/ 317500 w 850900"/>
                <a:gd name="connsiteY24" fmla="*/ 170180 h 881380"/>
                <a:gd name="connsiteX25" fmla="*/ 327660 w 850900"/>
                <a:gd name="connsiteY25" fmla="*/ 187960 h 881380"/>
                <a:gd name="connsiteX26" fmla="*/ 337820 w 850900"/>
                <a:gd name="connsiteY26" fmla="*/ 208280 h 881380"/>
                <a:gd name="connsiteX27" fmla="*/ 347980 w 850900"/>
                <a:gd name="connsiteY27" fmla="*/ 228600 h 881380"/>
                <a:gd name="connsiteX28" fmla="*/ 365760 w 850900"/>
                <a:gd name="connsiteY28" fmla="*/ 246380 h 881380"/>
                <a:gd name="connsiteX29" fmla="*/ 370840 w 850900"/>
                <a:gd name="connsiteY29" fmla="*/ 269240 h 881380"/>
                <a:gd name="connsiteX30" fmla="*/ 375920 w 850900"/>
                <a:gd name="connsiteY30" fmla="*/ 279400 h 881380"/>
                <a:gd name="connsiteX31" fmla="*/ 378460 w 850900"/>
                <a:gd name="connsiteY31" fmla="*/ 287020 h 881380"/>
                <a:gd name="connsiteX32" fmla="*/ 386080 w 850900"/>
                <a:gd name="connsiteY32" fmla="*/ 302260 h 881380"/>
                <a:gd name="connsiteX33" fmla="*/ 388620 w 850900"/>
                <a:gd name="connsiteY33" fmla="*/ 312420 h 881380"/>
                <a:gd name="connsiteX34" fmla="*/ 393700 w 850900"/>
                <a:gd name="connsiteY34" fmla="*/ 325120 h 881380"/>
                <a:gd name="connsiteX35" fmla="*/ 396240 w 850900"/>
                <a:gd name="connsiteY35" fmla="*/ 337820 h 881380"/>
                <a:gd name="connsiteX36" fmla="*/ 401320 w 850900"/>
                <a:gd name="connsiteY36" fmla="*/ 358140 h 881380"/>
                <a:gd name="connsiteX37" fmla="*/ 406400 w 850900"/>
                <a:gd name="connsiteY37" fmla="*/ 381000 h 881380"/>
                <a:gd name="connsiteX38" fmla="*/ 408940 w 850900"/>
                <a:gd name="connsiteY38" fmla="*/ 406400 h 881380"/>
                <a:gd name="connsiteX39" fmla="*/ 411480 w 850900"/>
                <a:gd name="connsiteY39" fmla="*/ 464820 h 881380"/>
                <a:gd name="connsiteX40" fmla="*/ 416560 w 850900"/>
                <a:gd name="connsiteY40" fmla="*/ 492760 h 881380"/>
                <a:gd name="connsiteX41" fmla="*/ 419100 w 850900"/>
                <a:gd name="connsiteY41" fmla="*/ 556260 h 881380"/>
                <a:gd name="connsiteX42" fmla="*/ 421640 w 850900"/>
                <a:gd name="connsiteY42" fmla="*/ 563880 h 881380"/>
                <a:gd name="connsiteX43" fmla="*/ 426720 w 850900"/>
                <a:gd name="connsiteY43" fmla="*/ 589280 h 881380"/>
                <a:gd name="connsiteX44" fmla="*/ 431800 w 850900"/>
                <a:gd name="connsiteY44" fmla="*/ 601980 h 881380"/>
                <a:gd name="connsiteX45" fmla="*/ 436880 w 850900"/>
                <a:gd name="connsiteY45" fmla="*/ 629920 h 881380"/>
                <a:gd name="connsiteX46" fmla="*/ 441960 w 850900"/>
                <a:gd name="connsiteY46" fmla="*/ 640080 h 881380"/>
                <a:gd name="connsiteX47" fmla="*/ 452120 w 850900"/>
                <a:gd name="connsiteY47" fmla="*/ 662940 h 881380"/>
                <a:gd name="connsiteX48" fmla="*/ 457200 w 850900"/>
                <a:gd name="connsiteY48" fmla="*/ 683260 h 881380"/>
                <a:gd name="connsiteX49" fmla="*/ 462280 w 850900"/>
                <a:gd name="connsiteY49" fmla="*/ 693420 h 881380"/>
                <a:gd name="connsiteX50" fmla="*/ 464820 w 850900"/>
                <a:gd name="connsiteY50" fmla="*/ 706120 h 881380"/>
                <a:gd name="connsiteX51" fmla="*/ 472440 w 850900"/>
                <a:gd name="connsiteY51" fmla="*/ 716280 h 881380"/>
                <a:gd name="connsiteX52" fmla="*/ 480060 w 850900"/>
                <a:gd name="connsiteY52" fmla="*/ 728980 h 881380"/>
                <a:gd name="connsiteX53" fmla="*/ 487680 w 850900"/>
                <a:gd name="connsiteY53" fmla="*/ 739140 h 881380"/>
                <a:gd name="connsiteX54" fmla="*/ 495300 w 850900"/>
                <a:gd name="connsiteY54" fmla="*/ 754380 h 881380"/>
                <a:gd name="connsiteX55" fmla="*/ 518160 w 850900"/>
                <a:gd name="connsiteY55" fmla="*/ 779780 h 881380"/>
                <a:gd name="connsiteX56" fmla="*/ 538480 w 850900"/>
                <a:gd name="connsiteY56" fmla="*/ 795020 h 881380"/>
                <a:gd name="connsiteX57" fmla="*/ 556260 w 850900"/>
                <a:gd name="connsiteY57" fmla="*/ 802640 h 881380"/>
                <a:gd name="connsiteX58" fmla="*/ 574040 w 850900"/>
                <a:gd name="connsiteY58" fmla="*/ 805180 h 881380"/>
                <a:gd name="connsiteX59" fmla="*/ 594360 w 850900"/>
                <a:gd name="connsiteY59" fmla="*/ 810260 h 881380"/>
                <a:gd name="connsiteX60" fmla="*/ 609600 w 850900"/>
                <a:gd name="connsiteY60" fmla="*/ 815340 h 881380"/>
                <a:gd name="connsiteX61" fmla="*/ 627380 w 850900"/>
                <a:gd name="connsiteY61" fmla="*/ 822960 h 881380"/>
                <a:gd name="connsiteX62" fmla="*/ 645160 w 850900"/>
                <a:gd name="connsiteY62" fmla="*/ 825500 h 881380"/>
                <a:gd name="connsiteX63" fmla="*/ 655320 w 850900"/>
                <a:gd name="connsiteY63" fmla="*/ 830580 h 881380"/>
                <a:gd name="connsiteX64" fmla="*/ 673100 w 850900"/>
                <a:gd name="connsiteY64" fmla="*/ 835660 h 881380"/>
                <a:gd name="connsiteX65" fmla="*/ 683260 w 850900"/>
                <a:gd name="connsiteY65" fmla="*/ 840740 h 881380"/>
                <a:gd name="connsiteX66" fmla="*/ 693420 w 850900"/>
                <a:gd name="connsiteY66" fmla="*/ 843280 h 881380"/>
                <a:gd name="connsiteX67" fmla="*/ 728980 w 850900"/>
                <a:gd name="connsiteY67" fmla="*/ 853440 h 881380"/>
                <a:gd name="connsiteX68" fmla="*/ 739140 w 850900"/>
                <a:gd name="connsiteY68" fmla="*/ 858520 h 881380"/>
                <a:gd name="connsiteX69" fmla="*/ 797560 w 850900"/>
                <a:gd name="connsiteY69" fmla="*/ 871220 h 881380"/>
                <a:gd name="connsiteX70" fmla="*/ 822960 w 850900"/>
                <a:gd name="connsiteY70" fmla="*/ 873760 h 881380"/>
                <a:gd name="connsiteX71" fmla="*/ 833120 w 850900"/>
                <a:gd name="connsiteY71" fmla="*/ 878840 h 881380"/>
                <a:gd name="connsiteX72" fmla="*/ 850900 w 850900"/>
                <a:gd name="connsiteY72" fmla="*/ 881380 h 8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850900" h="881380">
                  <a:moveTo>
                    <a:pt x="73660" y="0"/>
                  </a:moveTo>
                  <a:cubicBezTo>
                    <a:pt x="69427" y="1693"/>
                    <a:pt x="65441" y="4240"/>
                    <a:pt x="60960" y="5080"/>
                  </a:cubicBezTo>
                  <a:cubicBezTo>
                    <a:pt x="51768" y="6803"/>
                    <a:pt x="41892" y="4663"/>
                    <a:pt x="33020" y="7620"/>
                  </a:cubicBezTo>
                  <a:cubicBezTo>
                    <a:pt x="26110" y="9923"/>
                    <a:pt x="21653" y="16867"/>
                    <a:pt x="15240" y="20320"/>
                  </a:cubicBezTo>
                  <a:cubicBezTo>
                    <a:pt x="10525" y="22859"/>
                    <a:pt x="5080" y="23707"/>
                    <a:pt x="0" y="25400"/>
                  </a:cubicBezTo>
                  <a:cubicBezTo>
                    <a:pt x="5080" y="26247"/>
                    <a:pt x="10190" y="26930"/>
                    <a:pt x="15240" y="27940"/>
                  </a:cubicBezTo>
                  <a:cubicBezTo>
                    <a:pt x="18663" y="28625"/>
                    <a:pt x="21977" y="29795"/>
                    <a:pt x="25400" y="30480"/>
                  </a:cubicBezTo>
                  <a:cubicBezTo>
                    <a:pt x="30450" y="31490"/>
                    <a:pt x="35573" y="32099"/>
                    <a:pt x="40640" y="33020"/>
                  </a:cubicBezTo>
                  <a:cubicBezTo>
                    <a:pt x="44888" y="33792"/>
                    <a:pt x="49107" y="34713"/>
                    <a:pt x="53340" y="35560"/>
                  </a:cubicBezTo>
                  <a:cubicBezTo>
                    <a:pt x="56727" y="37253"/>
                    <a:pt x="59955" y="39311"/>
                    <a:pt x="63500" y="40640"/>
                  </a:cubicBezTo>
                  <a:cubicBezTo>
                    <a:pt x="66769" y="41866"/>
                    <a:pt x="70451" y="41805"/>
                    <a:pt x="73660" y="43180"/>
                  </a:cubicBezTo>
                  <a:cubicBezTo>
                    <a:pt x="76466" y="44383"/>
                    <a:pt x="78462" y="47086"/>
                    <a:pt x="81280" y="48260"/>
                  </a:cubicBezTo>
                  <a:cubicBezTo>
                    <a:pt x="88694" y="51349"/>
                    <a:pt x="96956" y="52288"/>
                    <a:pt x="104140" y="55880"/>
                  </a:cubicBezTo>
                  <a:cubicBezTo>
                    <a:pt x="107527" y="57573"/>
                    <a:pt x="110820" y="59468"/>
                    <a:pt x="114300" y="60960"/>
                  </a:cubicBezTo>
                  <a:cubicBezTo>
                    <a:pt x="116761" y="62015"/>
                    <a:pt x="119478" y="62401"/>
                    <a:pt x="121920" y="63500"/>
                  </a:cubicBezTo>
                  <a:cubicBezTo>
                    <a:pt x="136426" y="70028"/>
                    <a:pt x="149805" y="79450"/>
                    <a:pt x="165100" y="83820"/>
                  </a:cubicBezTo>
                  <a:cubicBezTo>
                    <a:pt x="175641" y="86832"/>
                    <a:pt x="185754" y="89067"/>
                    <a:pt x="195580" y="93980"/>
                  </a:cubicBezTo>
                  <a:cubicBezTo>
                    <a:pt x="199996" y="96188"/>
                    <a:pt x="203864" y="99392"/>
                    <a:pt x="208280" y="101600"/>
                  </a:cubicBezTo>
                  <a:cubicBezTo>
                    <a:pt x="212358" y="103639"/>
                    <a:pt x="216902" y="104641"/>
                    <a:pt x="220980" y="106680"/>
                  </a:cubicBezTo>
                  <a:cubicBezTo>
                    <a:pt x="223710" y="108045"/>
                    <a:pt x="225870" y="110395"/>
                    <a:pt x="228600" y="111760"/>
                  </a:cubicBezTo>
                  <a:cubicBezTo>
                    <a:pt x="230995" y="112957"/>
                    <a:pt x="233759" y="113245"/>
                    <a:pt x="236220" y="114300"/>
                  </a:cubicBezTo>
                  <a:cubicBezTo>
                    <a:pt x="239700" y="115792"/>
                    <a:pt x="242864" y="117974"/>
                    <a:pt x="246380" y="119380"/>
                  </a:cubicBezTo>
                  <a:cubicBezTo>
                    <a:pt x="254179" y="122500"/>
                    <a:pt x="264632" y="124298"/>
                    <a:pt x="271780" y="129540"/>
                  </a:cubicBezTo>
                  <a:cubicBezTo>
                    <a:pt x="281484" y="136656"/>
                    <a:pt x="291211" y="143891"/>
                    <a:pt x="299720" y="152400"/>
                  </a:cubicBezTo>
                  <a:lnTo>
                    <a:pt x="317500" y="170180"/>
                  </a:lnTo>
                  <a:cubicBezTo>
                    <a:pt x="323108" y="187003"/>
                    <a:pt x="315700" y="167457"/>
                    <a:pt x="327660" y="187960"/>
                  </a:cubicBezTo>
                  <a:cubicBezTo>
                    <a:pt x="331476" y="194501"/>
                    <a:pt x="335425" y="201096"/>
                    <a:pt x="337820" y="208280"/>
                  </a:cubicBezTo>
                  <a:cubicBezTo>
                    <a:pt x="340512" y="216355"/>
                    <a:pt x="341582" y="221402"/>
                    <a:pt x="347980" y="228600"/>
                  </a:cubicBezTo>
                  <a:cubicBezTo>
                    <a:pt x="376136" y="260276"/>
                    <a:pt x="350312" y="223208"/>
                    <a:pt x="365760" y="246380"/>
                  </a:cubicBezTo>
                  <a:cubicBezTo>
                    <a:pt x="366450" y="249829"/>
                    <a:pt x="369303" y="265140"/>
                    <a:pt x="370840" y="269240"/>
                  </a:cubicBezTo>
                  <a:cubicBezTo>
                    <a:pt x="372169" y="272785"/>
                    <a:pt x="374428" y="275920"/>
                    <a:pt x="375920" y="279400"/>
                  </a:cubicBezTo>
                  <a:cubicBezTo>
                    <a:pt x="376975" y="281861"/>
                    <a:pt x="377263" y="284625"/>
                    <a:pt x="378460" y="287020"/>
                  </a:cubicBezTo>
                  <a:cubicBezTo>
                    <a:pt x="385881" y="301863"/>
                    <a:pt x="381824" y="287363"/>
                    <a:pt x="386080" y="302260"/>
                  </a:cubicBezTo>
                  <a:cubicBezTo>
                    <a:pt x="387039" y="305617"/>
                    <a:pt x="387516" y="309108"/>
                    <a:pt x="388620" y="312420"/>
                  </a:cubicBezTo>
                  <a:cubicBezTo>
                    <a:pt x="390062" y="316745"/>
                    <a:pt x="392390" y="320753"/>
                    <a:pt x="393700" y="325120"/>
                  </a:cubicBezTo>
                  <a:cubicBezTo>
                    <a:pt x="394941" y="329255"/>
                    <a:pt x="395269" y="333613"/>
                    <a:pt x="396240" y="337820"/>
                  </a:cubicBezTo>
                  <a:cubicBezTo>
                    <a:pt x="397810" y="344623"/>
                    <a:pt x="399951" y="351294"/>
                    <a:pt x="401320" y="358140"/>
                  </a:cubicBezTo>
                  <a:cubicBezTo>
                    <a:pt x="404545" y="374263"/>
                    <a:pt x="402813" y="366652"/>
                    <a:pt x="406400" y="381000"/>
                  </a:cubicBezTo>
                  <a:cubicBezTo>
                    <a:pt x="407247" y="389467"/>
                    <a:pt x="408425" y="397907"/>
                    <a:pt x="408940" y="406400"/>
                  </a:cubicBezTo>
                  <a:cubicBezTo>
                    <a:pt x="410119" y="425856"/>
                    <a:pt x="409767" y="445404"/>
                    <a:pt x="411480" y="464820"/>
                  </a:cubicBezTo>
                  <a:cubicBezTo>
                    <a:pt x="412312" y="474249"/>
                    <a:pt x="414867" y="483447"/>
                    <a:pt x="416560" y="492760"/>
                  </a:cubicBezTo>
                  <a:cubicBezTo>
                    <a:pt x="417407" y="513927"/>
                    <a:pt x="417591" y="535130"/>
                    <a:pt x="419100" y="556260"/>
                  </a:cubicBezTo>
                  <a:cubicBezTo>
                    <a:pt x="419291" y="558931"/>
                    <a:pt x="421059" y="561266"/>
                    <a:pt x="421640" y="563880"/>
                  </a:cubicBezTo>
                  <a:cubicBezTo>
                    <a:pt x="424141" y="575135"/>
                    <a:pt x="423346" y="579159"/>
                    <a:pt x="426720" y="589280"/>
                  </a:cubicBezTo>
                  <a:cubicBezTo>
                    <a:pt x="428162" y="593605"/>
                    <a:pt x="430358" y="597655"/>
                    <a:pt x="431800" y="601980"/>
                  </a:cubicBezTo>
                  <a:cubicBezTo>
                    <a:pt x="438649" y="622526"/>
                    <a:pt x="428947" y="600833"/>
                    <a:pt x="436880" y="629920"/>
                  </a:cubicBezTo>
                  <a:cubicBezTo>
                    <a:pt x="437876" y="633573"/>
                    <a:pt x="440631" y="636535"/>
                    <a:pt x="441960" y="640080"/>
                  </a:cubicBezTo>
                  <a:cubicBezTo>
                    <a:pt x="450681" y="663335"/>
                    <a:pt x="435657" y="635501"/>
                    <a:pt x="452120" y="662940"/>
                  </a:cubicBezTo>
                  <a:cubicBezTo>
                    <a:pt x="453813" y="669713"/>
                    <a:pt x="454992" y="676636"/>
                    <a:pt x="457200" y="683260"/>
                  </a:cubicBezTo>
                  <a:cubicBezTo>
                    <a:pt x="458397" y="686852"/>
                    <a:pt x="461083" y="689828"/>
                    <a:pt x="462280" y="693420"/>
                  </a:cubicBezTo>
                  <a:cubicBezTo>
                    <a:pt x="463645" y="697516"/>
                    <a:pt x="463067" y="702175"/>
                    <a:pt x="464820" y="706120"/>
                  </a:cubicBezTo>
                  <a:cubicBezTo>
                    <a:pt x="466539" y="709988"/>
                    <a:pt x="470092" y="712758"/>
                    <a:pt x="472440" y="716280"/>
                  </a:cubicBezTo>
                  <a:cubicBezTo>
                    <a:pt x="475178" y="720388"/>
                    <a:pt x="477322" y="724872"/>
                    <a:pt x="480060" y="728980"/>
                  </a:cubicBezTo>
                  <a:cubicBezTo>
                    <a:pt x="482408" y="732502"/>
                    <a:pt x="485502" y="735510"/>
                    <a:pt x="487680" y="739140"/>
                  </a:cubicBezTo>
                  <a:cubicBezTo>
                    <a:pt x="490602" y="744010"/>
                    <a:pt x="492378" y="749510"/>
                    <a:pt x="495300" y="754380"/>
                  </a:cubicBezTo>
                  <a:cubicBezTo>
                    <a:pt x="500422" y="762917"/>
                    <a:pt x="511481" y="774055"/>
                    <a:pt x="518160" y="779780"/>
                  </a:cubicBezTo>
                  <a:cubicBezTo>
                    <a:pt x="524588" y="785290"/>
                    <a:pt x="530698" y="791685"/>
                    <a:pt x="538480" y="795020"/>
                  </a:cubicBezTo>
                  <a:cubicBezTo>
                    <a:pt x="544407" y="797560"/>
                    <a:pt x="550060" y="800869"/>
                    <a:pt x="556260" y="802640"/>
                  </a:cubicBezTo>
                  <a:cubicBezTo>
                    <a:pt x="562016" y="804285"/>
                    <a:pt x="568169" y="804006"/>
                    <a:pt x="574040" y="805180"/>
                  </a:cubicBezTo>
                  <a:cubicBezTo>
                    <a:pt x="580886" y="806549"/>
                    <a:pt x="587647" y="808342"/>
                    <a:pt x="594360" y="810260"/>
                  </a:cubicBezTo>
                  <a:cubicBezTo>
                    <a:pt x="599509" y="811731"/>
                    <a:pt x="604602" y="813418"/>
                    <a:pt x="609600" y="815340"/>
                  </a:cubicBezTo>
                  <a:cubicBezTo>
                    <a:pt x="615618" y="817655"/>
                    <a:pt x="621180" y="821189"/>
                    <a:pt x="627380" y="822960"/>
                  </a:cubicBezTo>
                  <a:cubicBezTo>
                    <a:pt x="633136" y="824605"/>
                    <a:pt x="639233" y="824653"/>
                    <a:pt x="645160" y="825500"/>
                  </a:cubicBezTo>
                  <a:cubicBezTo>
                    <a:pt x="648547" y="827193"/>
                    <a:pt x="651775" y="829251"/>
                    <a:pt x="655320" y="830580"/>
                  </a:cubicBezTo>
                  <a:cubicBezTo>
                    <a:pt x="672506" y="837025"/>
                    <a:pt x="658772" y="829519"/>
                    <a:pt x="673100" y="835660"/>
                  </a:cubicBezTo>
                  <a:cubicBezTo>
                    <a:pt x="676580" y="837152"/>
                    <a:pt x="679715" y="839411"/>
                    <a:pt x="683260" y="840740"/>
                  </a:cubicBezTo>
                  <a:cubicBezTo>
                    <a:pt x="686529" y="841966"/>
                    <a:pt x="690108" y="842176"/>
                    <a:pt x="693420" y="843280"/>
                  </a:cubicBezTo>
                  <a:cubicBezTo>
                    <a:pt x="724848" y="853756"/>
                    <a:pt x="702130" y="848965"/>
                    <a:pt x="728980" y="853440"/>
                  </a:cubicBezTo>
                  <a:cubicBezTo>
                    <a:pt x="732367" y="855133"/>
                    <a:pt x="735499" y="857480"/>
                    <a:pt x="739140" y="858520"/>
                  </a:cubicBezTo>
                  <a:cubicBezTo>
                    <a:pt x="750013" y="861627"/>
                    <a:pt x="780733" y="869117"/>
                    <a:pt x="797560" y="871220"/>
                  </a:cubicBezTo>
                  <a:cubicBezTo>
                    <a:pt x="806003" y="872275"/>
                    <a:pt x="814493" y="872913"/>
                    <a:pt x="822960" y="873760"/>
                  </a:cubicBezTo>
                  <a:cubicBezTo>
                    <a:pt x="826347" y="875453"/>
                    <a:pt x="829467" y="877844"/>
                    <a:pt x="833120" y="878840"/>
                  </a:cubicBezTo>
                  <a:cubicBezTo>
                    <a:pt x="838896" y="880415"/>
                    <a:pt x="850900" y="881380"/>
                    <a:pt x="850900" y="881380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Brīvforma: forma 13">
              <a:extLst>
                <a:ext uri="{FF2B5EF4-FFF2-40B4-BE49-F238E27FC236}">
                  <a16:creationId xmlns:a16="http://schemas.microsoft.com/office/drawing/2014/main" id="{9AD9FFEC-928C-3A95-7683-7418DE762795}"/>
                </a:ext>
              </a:extLst>
            </p:cNvPr>
            <p:cNvSpPr/>
            <p:nvPr/>
          </p:nvSpPr>
          <p:spPr>
            <a:xfrm>
              <a:off x="7505700" y="3230880"/>
              <a:ext cx="220980" cy="403860"/>
            </a:xfrm>
            <a:custGeom>
              <a:avLst/>
              <a:gdLst>
                <a:gd name="connsiteX0" fmla="*/ 30480 w 220980"/>
                <a:gd name="connsiteY0" fmla="*/ 0 h 403860"/>
                <a:gd name="connsiteX1" fmla="*/ 49530 w 220980"/>
                <a:gd name="connsiteY1" fmla="*/ 3810 h 403860"/>
                <a:gd name="connsiteX2" fmla="*/ 80010 w 220980"/>
                <a:gd name="connsiteY2" fmla="*/ 19050 h 403860"/>
                <a:gd name="connsiteX3" fmla="*/ 95250 w 220980"/>
                <a:gd name="connsiteY3" fmla="*/ 26670 h 403860"/>
                <a:gd name="connsiteX4" fmla="*/ 110490 w 220980"/>
                <a:gd name="connsiteY4" fmla="*/ 30480 h 403860"/>
                <a:gd name="connsiteX5" fmla="*/ 137160 w 220980"/>
                <a:gd name="connsiteY5" fmla="*/ 57150 h 403860"/>
                <a:gd name="connsiteX6" fmla="*/ 175260 w 220980"/>
                <a:gd name="connsiteY6" fmla="*/ 87630 h 403860"/>
                <a:gd name="connsiteX7" fmla="*/ 186690 w 220980"/>
                <a:gd name="connsiteY7" fmla="*/ 110490 h 403860"/>
                <a:gd name="connsiteX8" fmla="*/ 205740 w 220980"/>
                <a:gd name="connsiteY8" fmla="*/ 133350 h 403860"/>
                <a:gd name="connsiteX9" fmla="*/ 209550 w 220980"/>
                <a:gd name="connsiteY9" fmla="*/ 148590 h 403860"/>
                <a:gd name="connsiteX10" fmla="*/ 217170 w 220980"/>
                <a:gd name="connsiteY10" fmla="*/ 163830 h 403860"/>
                <a:gd name="connsiteX11" fmla="*/ 220980 w 220980"/>
                <a:gd name="connsiteY11" fmla="*/ 175260 h 403860"/>
                <a:gd name="connsiteX12" fmla="*/ 217170 w 220980"/>
                <a:gd name="connsiteY12" fmla="*/ 205740 h 403860"/>
                <a:gd name="connsiteX13" fmla="*/ 198120 w 220980"/>
                <a:gd name="connsiteY13" fmla="*/ 247650 h 403860"/>
                <a:gd name="connsiteX14" fmla="*/ 194310 w 220980"/>
                <a:gd name="connsiteY14" fmla="*/ 262890 h 403860"/>
                <a:gd name="connsiteX15" fmla="*/ 179070 w 220980"/>
                <a:gd name="connsiteY15" fmla="*/ 285750 h 403860"/>
                <a:gd name="connsiteX16" fmla="*/ 167640 w 220980"/>
                <a:gd name="connsiteY16" fmla="*/ 308610 h 403860"/>
                <a:gd name="connsiteX17" fmla="*/ 152400 w 220980"/>
                <a:gd name="connsiteY17" fmla="*/ 312420 h 403860"/>
                <a:gd name="connsiteX18" fmla="*/ 125730 w 220980"/>
                <a:gd name="connsiteY18" fmla="*/ 327660 h 403860"/>
                <a:gd name="connsiteX19" fmla="*/ 102870 w 220980"/>
                <a:gd name="connsiteY19" fmla="*/ 342900 h 403860"/>
                <a:gd name="connsiteX20" fmla="*/ 68580 w 220980"/>
                <a:gd name="connsiteY20" fmla="*/ 354330 h 403860"/>
                <a:gd name="connsiteX21" fmla="*/ 34290 w 220980"/>
                <a:gd name="connsiteY21" fmla="*/ 381000 h 403860"/>
                <a:gd name="connsiteX22" fmla="*/ 22860 w 220980"/>
                <a:gd name="connsiteY22" fmla="*/ 384810 h 403860"/>
                <a:gd name="connsiteX23" fmla="*/ 0 w 220980"/>
                <a:gd name="connsiteY23" fmla="*/ 403860 h 40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0980" h="403860">
                  <a:moveTo>
                    <a:pt x="30480" y="0"/>
                  </a:moveTo>
                  <a:cubicBezTo>
                    <a:pt x="36830" y="1270"/>
                    <a:pt x="43486" y="1485"/>
                    <a:pt x="49530" y="3810"/>
                  </a:cubicBezTo>
                  <a:cubicBezTo>
                    <a:pt x="60132" y="7888"/>
                    <a:pt x="69850" y="13970"/>
                    <a:pt x="80010" y="19050"/>
                  </a:cubicBezTo>
                  <a:cubicBezTo>
                    <a:pt x="85090" y="21590"/>
                    <a:pt x="89740" y="25292"/>
                    <a:pt x="95250" y="26670"/>
                  </a:cubicBezTo>
                  <a:lnTo>
                    <a:pt x="110490" y="30480"/>
                  </a:lnTo>
                  <a:cubicBezTo>
                    <a:pt x="119380" y="39370"/>
                    <a:pt x="125915" y="51527"/>
                    <a:pt x="137160" y="57150"/>
                  </a:cubicBezTo>
                  <a:cubicBezTo>
                    <a:pt x="154956" y="66048"/>
                    <a:pt x="161822" y="67473"/>
                    <a:pt x="175260" y="87630"/>
                  </a:cubicBezTo>
                  <a:cubicBezTo>
                    <a:pt x="197098" y="120387"/>
                    <a:pt x="170916" y="78942"/>
                    <a:pt x="186690" y="110490"/>
                  </a:cubicBezTo>
                  <a:cubicBezTo>
                    <a:pt x="191994" y="121099"/>
                    <a:pt x="197314" y="124924"/>
                    <a:pt x="205740" y="133350"/>
                  </a:cubicBezTo>
                  <a:cubicBezTo>
                    <a:pt x="207010" y="138430"/>
                    <a:pt x="207711" y="143687"/>
                    <a:pt x="209550" y="148590"/>
                  </a:cubicBezTo>
                  <a:cubicBezTo>
                    <a:pt x="211544" y="153908"/>
                    <a:pt x="214933" y="158610"/>
                    <a:pt x="217170" y="163830"/>
                  </a:cubicBezTo>
                  <a:cubicBezTo>
                    <a:pt x="218752" y="167521"/>
                    <a:pt x="219710" y="171450"/>
                    <a:pt x="220980" y="175260"/>
                  </a:cubicBezTo>
                  <a:cubicBezTo>
                    <a:pt x="219710" y="185420"/>
                    <a:pt x="219315" y="195728"/>
                    <a:pt x="217170" y="205740"/>
                  </a:cubicBezTo>
                  <a:cubicBezTo>
                    <a:pt x="212743" y="226401"/>
                    <a:pt x="208580" y="230216"/>
                    <a:pt x="198120" y="247650"/>
                  </a:cubicBezTo>
                  <a:cubicBezTo>
                    <a:pt x="196850" y="252730"/>
                    <a:pt x="196652" y="258206"/>
                    <a:pt x="194310" y="262890"/>
                  </a:cubicBezTo>
                  <a:cubicBezTo>
                    <a:pt x="190214" y="271081"/>
                    <a:pt x="181966" y="277062"/>
                    <a:pt x="179070" y="285750"/>
                  </a:cubicBezTo>
                  <a:cubicBezTo>
                    <a:pt x="176897" y="292270"/>
                    <a:pt x="173971" y="304390"/>
                    <a:pt x="167640" y="308610"/>
                  </a:cubicBezTo>
                  <a:cubicBezTo>
                    <a:pt x="163283" y="311515"/>
                    <a:pt x="157480" y="311150"/>
                    <a:pt x="152400" y="312420"/>
                  </a:cubicBezTo>
                  <a:cubicBezTo>
                    <a:pt x="126737" y="338083"/>
                    <a:pt x="156431" y="312310"/>
                    <a:pt x="125730" y="327660"/>
                  </a:cubicBezTo>
                  <a:cubicBezTo>
                    <a:pt x="117539" y="331756"/>
                    <a:pt x="111169" y="339027"/>
                    <a:pt x="102870" y="342900"/>
                  </a:cubicBezTo>
                  <a:cubicBezTo>
                    <a:pt x="91952" y="347995"/>
                    <a:pt x="68580" y="354330"/>
                    <a:pt x="68580" y="354330"/>
                  </a:cubicBezTo>
                  <a:cubicBezTo>
                    <a:pt x="57150" y="363220"/>
                    <a:pt x="48027" y="376421"/>
                    <a:pt x="34290" y="381000"/>
                  </a:cubicBezTo>
                  <a:cubicBezTo>
                    <a:pt x="30480" y="382270"/>
                    <a:pt x="26452" y="383014"/>
                    <a:pt x="22860" y="384810"/>
                  </a:cubicBezTo>
                  <a:cubicBezTo>
                    <a:pt x="12251" y="390114"/>
                    <a:pt x="8426" y="395434"/>
                    <a:pt x="0" y="40386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Brīvforma: forma 14">
              <a:extLst>
                <a:ext uri="{FF2B5EF4-FFF2-40B4-BE49-F238E27FC236}">
                  <a16:creationId xmlns:a16="http://schemas.microsoft.com/office/drawing/2014/main" id="{C5263998-AE61-A219-6C3E-74FCBC95240B}"/>
                </a:ext>
              </a:extLst>
            </p:cNvPr>
            <p:cNvSpPr/>
            <p:nvPr/>
          </p:nvSpPr>
          <p:spPr>
            <a:xfrm>
              <a:off x="7390911" y="3638550"/>
              <a:ext cx="259572" cy="533400"/>
            </a:xfrm>
            <a:custGeom>
              <a:avLst/>
              <a:gdLst>
                <a:gd name="connsiteX0" fmla="*/ 107169 w 259572"/>
                <a:gd name="connsiteY0" fmla="*/ 0 h 533400"/>
                <a:gd name="connsiteX1" fmla="*/ 69069 w 259572"/>
                <a:gd name="connsiteY1" fmla="*/ 11430 h 533400"/>
                <a:gd name="connsiteX2" fmla="*/ 42399 w 259572"/>
                <a:gd name="connsiteY2" fmla="*/ 38100 h 533400"/>
                <a:gd name="connsiteX3" fmla="*/ 4299 w 259572"/>
                <a:gd name="connsiteY3" fmla="*/ 87630 h 533400"/>
                <a:gd name="connsiteX4" fmla="*/ 4299 w 259572"/>
                <a:gd name="connsiteY4" fmla="*/ 175260 h 533400"/>
                <a:gd name="connsiteX5" fmla="*/ 19539 w 259572"/>
                <a:gd name="connsiteY5" fmla="*/ 201930 h 533400"/>
                <a:gd name="connsiteX6" fmla="*/ 23349 w 259572"/>
                <a:gd name="connsiteY6" fmla="*/ 213360 h 533400"/>
                <a:gd name="connsiteX7" fmla="*/ 42399 w 259572"/>
                <a:gd name="connsiteY7" fmla="*/ 240030 h 533400"/>
                <a:gd name="connsiteX8" fmla="*/ 50019 w 259572"/>
                <a:gd name="connsiteY8" fmla="*/ 251460 h 533400"/>
                <a:gd name="connsiteX9" fmla="*/ 84309 w 259572"/>
                <a:gd name="connsiteY9" fmla="*/ 274320 h 533400"/>
                <a:gd name="connsiteX10" fmla="*/ 126219 w 259572"/>
                <a:gd name="connsiteY10" fmla="*/ 297180 h 533400"/>
                <a:gd name="connsiteX11" fmla="*/ 137649 w 259572"/>
                <a:gd name="connsiteY11" fmla="*/ 308610 h 533400"/>
                <a:gd name="connsiteX12" fmla="*/ 168129 w 259572"/>
                <a:gd name="connsiteY12" fmla="*/ 323850 h 533400"/>
                <a:gd name="connsiteX13" fmla="*/ 187179 w 259572"/>
                <a:gd name="connsiteY13" fmla="*/ 354330 h 533400"/>
                <a:gd name="connsiteX14" fmla="*/ 202419 w 259572"/>
                <a:gd name="connsiteY14" fmla="*/ 377190 h 533400"/>
                <a:gd name="connsiteX15" fmla="*/ 217659 w 259572"/>
                <a:gd name="connsiteY15" fmla="*/ 400050 h 533400"/>
                <a:gd name="connsiteX16" fmla="*/ 229089 w 259572"/>
                <a:gd name="connsiteY16" fmla="*/ 445770 h 533400"/>
                <a:gd name="connsiteX17" fmla="*/ 232899 w 259572"/>
                <a:gd name="connsiteY17" fmla="*/ 457200 h 533400"/>
                <a:gd name="connsiteX18" fmla="*/ 240519 w 259572"/>
                <a:gd name="connsiteY18" fmla="*/ 487680 h 533400"/>
                <a:gd name="connsiteX19" fmla="*/ 251949 w 259572"/>
                <a:gd name="connsiteY19" fmla="*/ 506730 h 533400"/>
                <a:gd name="connsiteX20" fmla="*/ 259569 w 259572"/>
                <a:gd name="connsiteY20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9572" h="533400">
                  <a:moveTo>
                    <a:pt x="107169" y="0"/>
                  </a:moveTo>
                  <a:cubicBezTo>
                    <a:pt x="94469" y="3810"/>
                    <a:pt x="80498" y="4707"/>
                    <a:pt x="69069" y="11430"/>
                  </a:cubicBezTo>
                  <a:cubicBezTo>
                    <a:pt x="58232" y="17804"/>
                    <a:pt x="50253" y="28283"/>
                    <a:pt x="42399" y="38100"/>
                  </a:cubicBezTo>
                  <a:cubicBezTo>
                    <a:pt x="9058" y="79776"/>
                    <a:pt x="20941" y="62668"/>
                    <a:pt x="4299" y="87630"/>
                  </a:cubicBezTo>
                  <a:cubicBezTo>
                    <a:pt x="113" y="125300"/>
                    <a:pt x="-2799" y="132670"/>
                    <a:pt x="4299" y="175260"/>
                  </a:cubicBezTo>
                  <a:cubicBezTo>
                    <a:pt x="5969" y="185279"/>
                    <a:pt x="15217" y="193285"/>
                    <a:pt x="19539" y="201930"/>
                  </a:cubicBezTo>
                  <a:cubicBezTo>
                    <a:pt x="21335" y="205522"/>
                    <a:pt x="21553" y="209768"/>
                    <a:pt x="23349" y="213360"/>
                  </a:cubicBezTo>
                  <a:cubicBezTo>
                    <a:pt x="26342" y="219346"/>
                    <a:pt x="39523" y="236003"/>
                    <a:pt x="42399" y="240030"/>
                  </a:cubicBezTo>
                  <a:cubicBezTo>
                    <a:pt x="45061" y="243756"/>
                    <a:pt x="46781" y="248222"/>
                    <a:pt x="50019" y="251460"/>
                  </a:cubicBezTo>
                  <a:cubicBezTo>
                    <a:pt x="75530" y="276971"/>
                    <a:pt x="60380" y="258368"/>
                    <a:pt x="84309" y="274320"/>
                  </a:cubicBezTo>
                  <a:cubicBezTo>
                    <a:pt x="119760" y="297954"/>
                    <a:pt x="85640" y="283654"/>
                    <a:pt x="126219" y="297180"/>
                  </a:cubicBezTo>
                  <a:cubicBezTo>
                    <a:pt x="130029" y="300990"/>
                    <a:pt x="133103" y="305717"/>
                    <a:pt x="137649" y="308610"/>
                  </a:cubicBezTo>
                  <a:cubicBezTo>
                    <a:pt x="147232" y="314708"/>
                    <a:pt x="168129" y="323850"/>
                    <a:pt x="168129" y="323850"/>
                  </a:cubicBezTo>
                  <a:cubicBezTo>
                    <a:pt x="191223" y="358491"/>
                    <a:pt x="155012" y="303782"/>
                    <a:pt x="187179" y="354330"/>
                  </a:cubicBezTo>
                  <a:cubicBezTo>
                    <a:pt x="192096" y="362056"/>
                    <a:pt x="197339" y="369570"/>
                    <a:pt x="202419" y="377190"/>
                  </a:cubicBezTo>
                  <a:lnTo>
                    <a:pt x="217659" y="400050"/>
                  </a:lnTo>
                  <a:cubicBezTo>
                    <a:pt x="221469" y="415290"/>
                    <a:pt x="224121" y="430867"/>
                    <a:pt x="229089" y="445770"/>
                  </a:cubicBezTo>
                  <a:cubicBezTo>
                    <a:pt x="230359" y="449580"/>
                    <a:pt x="231842" y="453325"/>
                    <a:pt x="232899" y="457200"/>
                  </a:cubicBezTo>
                  <a:cubicBezTo>
                    <a:pt x="235655" y="467304"/>
                    <a:pt x="236760" y="477905"/>
                    <a:pt x="240519" y="487680"/>
                  </a:cubicBezTo>
                  <a:cubicBezTo>
                    <a:pt x="243177" y="494592"/>
                    <a:pt x="248885" y="499988"/>
                    <a:pt x="251949" y="506730"/>
                  </a:cubicBezTo>
                  <a:cubicBezTo>
                    <a:pt x="259971" y="524378"/>
                    <a:pt x="259569" y="522572"/>
                    <a:pt x="259569" y="53340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Brīvforma: forma 15">
              <a:extLst>
                <a:ext uri="{FF2B5EF4-FFF2-40B4-BE49-F238E27FC236}">
                  <a16:creationId xmlns:a16="http://schemas.microsoft.com/office/drawing/2014/main" id="{4D65656F-E842-1638-8BF1-61354DA58B91}"/>
                </a:ext>
              </a:extLst>
            </p:cNvPr>
            <p:cNvSpPr/>
            <p:nvPr/>
          </p:nvSpPr>
          <p:spPr>
            <a:xfrm>
              <a:off x="7448536" y="4179570"/>
              <a:ext cx="214858" cy="544830"/>
            </a:xfrm>
            <a:custGeom>
              <a:avLst/>
              <a:gdLst>
                <a:gd name="connsiteX0" fmla="*/ 201944 w 214858"/>
                <a:gd name="connsiteY0" fmla="*/ 0 h 544830"/>
                <a:gd name="connsiteX1" fmla="*/ 209564 w 214858"/>
                <a:gd name="connsiteY1" fmla="*/ 19050 h 544830"/>
                <a:gd name="connsiteX2" fmla="*/ 213374 w 214858"/>
                <a:gd name="connsiteY2" fmla="*/ 34290 h 544830"/>
                <a:gd name="connsiteX3" fmla="*/ 198134 w 214858"/>
                <a:gd name="connsiteY3" fmla="*/ 102870 h 544830"/>
                <a:gd name="connsiteX4" fmla="*/ 186704 w 214858"/>
                <a:gd name="connsiteY4" fmla="*/ 106680 h 544830"/>
                <a:gd name="connsiteX5" fmla="*/ 171464 w 214858"/>
                <a:gd name="connsiteY5" fmla="*/ 121920 h 544830"/>
                <a:gd name="connsiteX6" fmla="*/ 156224 w 214858"/>
                <a:gd name="connsiteY6" fmla="*/ 129540 h 544830"/>
                <a:gd name="connsiteX7" fmla="*/ 118124 w 214858"/>
                <a:gd name="connsiteY7" fmla="*/ 148590 h 544830"/>
                <a:gd name="connsiteX8" fmla="*/ 102884 w 214858"/>
                <a:gd name="connsiteY8" fmla="*/ 171450 h 544830"/>
                <a:gd name="connsiteX9" fmla="*/ 87644 w 214858"/>
                <a:gd name="connsiteY9" fmla="*/ 209550 h 544830"/>
                <a:gd name="connsiteX10" fmla="*/ 76214 w 214858"/>
                <a:gd name="connsiteY10" fmla="*/ 228600 h 544830"/>
                <a:gd name="connsiteX11" fmla="*/ 60974 w 214858"/>
                <a:gd name="connsiteY11" fmla="*/ 266700 h 544830"/>
                <a:gd name="connsiteX12" fmla="*/ 53354 w 214858"/>
                <a:gd name="connsiteY12" fmla="*/ 300990 h 544830"/>
                <a:gd name="connsiteX13" fmla="*/ 45734 w 214858"/>
                <a:gd name="connsiteY13" fmla="*/ 312420 h 544830"/>
                <a:gd name="connsiteX14" fmla="*/ 41924 w 214858"/>
                <a:gd name="connsiteY14" fmla="*/ 381000 h 544830"/>
                <a:gd name="connsiteX15" fmla="*/ 34304 w 214858"/>
                <a:gd name="connsiteY15" fmla="*/ 400050 h 544830"/>
                <a:gd name="connsiteX16" fmla="*/ 30494 w 214858"/>
                <a:gd name="connsiteY16" fmla="*/ 411480 h 544830"/>
                <a:gd name="connsiteX17" fmla="*/ 26684 w 214858"/>
                <a:gd name="connsiteY17" fmla="*/ 438150 h 544830"/>
                <a:gd name="connsiteX18" fmla="*/ 19064 w 214858"/>
                <a:gd name="connsiteY18" fmla="*/ 487680 h 544830"/>
                <a:gd name="connsiteX19" fmla="*/ 11444 w 214858"/>
                <a:gd name="connsiteY19" fmla="*/ 510540 h 544830"/>
                <a:gd name="connsiteX20" fmla="*/ 7634 w 214858"/>
                <a:gd name="connsiteY20" fmla="*/ 529590 h 544830"/>
                <a:gd name="connsiteX21" fmla="*/ 14 w 214858"/>
                <a:gd name="connsiteY21" fmla="*/ 544830 h 5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858" h="544830">
                  <a:moveTo>
                    <a:pt x="201944" y="0"/>
                  </a:moveTo>
                  <a:cubicBezTo>
                    <a:pt x="204484" y="6350"/>
                    <a:pt x="207401" y="12562"/>
                    <a:pt x="209564" y="19050"/>
                  </a:cubicBezTo>
                  <a:cubicBezTo>
                    <a:pt x="211220" y="24018"/>
                    <a:pt x="213374" y="29054"/>
                    <a:pt x="213374" y="34290"/>
                  </a:cubicBezTo>
                  <a:cubicBezTo>
                    <a:pt x="213374" y="64591"/>
                    <a:pt x="221888" y="87034"/>
                    <a:pt x="198134" y="102870"/>
                  </a:cubicBezTo>
                  <a:cubicBezTo>
                    <a:pt x="194792" y="105098"/>
                    <a:pt x="190514" y="105410"/>
                    <a:pt x="186704" y="106680"/>
                  </a:cubicBezTo>
                  <a:cubicBezTo>
                    <a:pt x="181624" y="111760"/>
                    <a:pt x="177211" y="117609"/>
                    <a:pt x="171464" y="121920"/>
                  </a:cubicBezTo>
                  <a:cubicBezTo>
                    <a:pt x="166920" y="125328"/>
                    <a:pt x="161189" y="126782"/>
                    <a:pt x="156224" y="129540"/>
                  </a:cubicBezTo>
                  <a:cubicBezTo>
                    <a:pt x="124191" y="147336"/>
                    <a:pt x="150624" y="135590"/>
                    <a:pt x="118124" y="148590"/>
                  </a:cubicBezTo>
                  <a:cubicBezTo>
                    <a:pt x="109951" y="173109"/>
                    <a:pt x="120721" y="146478"/>
                    <a:pt x="102884" y="171450"/>
                  </a:cubicBezTo>
                  <a:cubicBezTo>
                    <a:pt x="83608" y="198436"/>
                    <a:pt x="108464" y="174851"/>
                    <a:pt x="87644" y="209550"/>
                  </a:cubicBezTo>
                  <a:cubicBezTo>
                    <a:pt x="83834" y="215900"/>
                    <a:pt x="79346" y="221889"/>
                    <a:pt x="76214" y="228600"/>
                  </a:cubicBezTo>
                  <a:cubicBezTo>
                    <a:pt x="70430" y="240995"/>
                    <a:pt x="63657" y="253287"/>
                    <a:pt x="60974" y="266700"/>
                  </a:cubicBezTo>
                  <a:cubicBezTo>
                    <a:pt x="60296" y="270090"/>
                    <a:pt x="55372" y="296282"/>
                    <a:pt x="53354" y="300990"/>
                  </a:cubicBezTo>
                  <a:cubicBezTo>
                    <a:pt x="51550" y="305199"/>
                    <a:pt x="48274" y="308610"/>
                    <a:pt x="45734" y="312420"/>
                  </a:cubicBezTo>
                  <a:cubicBezTo>
                    <a:pt x="44464" y="335280"/>
                    <a:pt x="44885" y="358297"/>
                    <a:pt x="41924" y="381000"/>
                  </a:cubicBezTo>
                  <a:cubicBezTo>
                    <a:pt x="41039" y="387782"/>
                    <a:pt x="36705" y="393646"/>
                    <a:pt x="34304" y="400050"/>
                  </a:cubicBezTo>
                  <a:cubicBezTo>
                    <a:pt x="32894" y="403810"/>
                    <a:pt x="31764" y="407670"/>
                    <a:pt x="30494" y="411480"/>
                  </a:cubicBezTo>
                  <a:cubicBezTo>
                    <a:pt x="29224" y="420370"/>
                    <a:pt x="27871" y="429249"/>
                    <a:pt x="26684" y="438150"/>
                  </a:cubicBezTo>
                  <a:cubicBezTo>
                    <a:pt x="24669" y="453264"/>
                    <a:pt x="23239" y="472372"/>
                    <a:pt x="19064" y="487680"/>
                  </a:cubicBezTo>
                  <a:cubicBezTo>
                    <a:pt x="16951" y="495429"/>
                    <a:pt x="13557" y="502791"/>
                    <a:pt x="11444" y="510540"/>
                  </a:cubicBezTo>
                  <a:cubicBezTo>
                    <a:pt x="9740" y="516788"/>
                    <a:pt x="9908" y="523527"/>
                    <a:pt x="7634" y="529590"/>
                  </a:cubicBezTo>
                  <a:cubicBezTo>
                    <a:pt x="-690" y="551789"/>
                    <a:pt x="14" y="533747"/>
                    <a:pt x="14" y="54483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Brīvforma: forma 16">
              <a:extLst>
                <a:ext uri="{FF2B5EF4-FFF2-40B4-BE49-F238E27FC236}">
                  <a16:creationId xmlns:a16="http://schemas.microsoft.com/office/drawing/2014/main" id="{3F087AE5-0166-024D-144E-31C4C09F0B3A}"/>
                </a:ext>
              </a:extLst>
            </p:cNvPr>
            <p:cNvSpPr/>
            <p:nvPr/>
          </p:nvSpPr>
          <p:spPr>
            <a:xfrm>
              <a:off x="7444740" y="4738645"/>
              <a:ext cx="422910" cy="366755"/>
            </a:xfrm>
            <a:custGeom>
              <a:avLst/>
              <a:gdLst>
                <a:gd name="connsiteX0" fmla="*/ 0 w 422910"/>
                <a:gd name="connsiteY0" fmla="*/ 4805 h 366755"/>
                <a:gd name="connsiteX1" fmla="*/ 57150 w 422910"/>
                <a:gd name="connsiteY1" fmla="*/ 4805 h 366755"/>
                <a:gd name="connsiteX2" fmla="*/ 68580 w 422910"/>
                <a:gd name="connsiteY2" fmla="*/ 16235 h 366755"/>
                <a:gd name="connsiteX3" fmla="*/ 72390 w 422910"/>
                <a:gd name="connsiteY3" fmla="*/ 42905 h 366755"/>
                <a:gd name="connsiteX4" fmla="*/ 76200 w 422910"/>
                <a:gd name="connsiteY4" fmla="*/ 84815 h 366755"/>
                <a:gd name="connsiteX5" fmla="*/ 83820 w 422910"/>
                <a:gd name="connsiteY5" fmla="*/ 107675 h 366755"/>
                <a:gd name="connsiteX6" fmla="*/ 99060 w 422910"/>
                <a:gd name="connsiteY6" fmla="*/ 149585 h 366755"/>
                <a:gd name="connsiteX7" fmla="*/ 114300 w 422910"/>
                <a:gd name="connsiteY7" fmla="*/ 172445 h 366755"/>
                <a:gd name="connsiteX8" fmla="*/ 118110 w 422910"/>
                <a:gd name="connsiteY8" fmla="*/ 183875 h 366755"/>
                <a:gd name="connsiteX9" fmla="*/ 144780 w 422910"/>
                <a:gd name="connsiteY9" fmla="*/ 202925 h 366755"/>
                <a:gd name="connsiteX10" fmla="*/ 167640 w 422910"/>
                <a:gd name="connsiteY10" fmla="*/ 229595 h 366755"/>
                <a:gd name="connsiteX11" fmla="*/ 175260 w 422910"/>
                <a:gd name="connsiteY11" fmla="*/ 241025 h 366755"/>
                <a:gd name="connsiteX12" fmla="*/ 198120 w 422910"/>
                <a:gd name="connsiteY12" fmla="*/ 263885 h 366755"/>
                <a:gd name="connsiteX13" fmla="*/ 209550 w 422910"/>
                <a:gd name="connsiteY13" fmla="*/ 279125 h 366755"/>
                <a:gd name="connsiteX14" fmla="*/ 217170 w 422910"/>
                <a:gd name="connsiteY14" fmla="*/ 294365 h 366755"/>
                <a:gd name="connsiteX15" fmla="*/ 236220 w 422910"/>
                <a:gd name="connsiteY15" fmla="*/ 321035 h 366755"/>
                <a:gd name="connsiteX16" fmla="*/ 243840 w 422910"/>
                <a:gd name="connsiteY16" fmla="*/ 362945 h 366755"/>
                <a:gd name="connsiteX17" fmla="*/ 255270 w 422910"/>
                <a:gd name="connsiteY17" fmla="*/ 366755 h 366755"/>
                <a:gd name="connsiteX18" fmla="*/ 289560 w 422910"/>
                <a:gd name="connsiteY18" fmla="*/ 362945 h 366755"/>
                <a:gd name="connsiteX19" fmla="*/ 293370 w 422910"/>
                <a:gd name="connsiteY19" fmla="*/ 343895 h 366755"/>
                <a:gd name="connsiteX20" fmla="*/ 316230 w 422910"/>
                <a:gd name="connsiteY20" fmla="*/ 340085 h 366755"/>
                <a:gd name="connsiteX21" fmla="*/ 339090 w 422910"/>
                <a:gd name="connsiteY21" fmla="*/ 343895 h 366755"/>
                <a:gd name="connsiteX22" fmla="*/ 373380 w 422910"/>
                <a:gd name="connsiteY22" fmla="*/ 351515 h 366755"/>
                <a:gd name="connsiteX23" fmla="*/ 396240 w 422910"/>
                <a:gd name="connsiteY23" fmla="*/ 359135 h 366755"/>
                <a:gd name="connsiteX24" fmla="*/ 422910 w 422910"/>
                <a:gd name="connsiteY24" fmla="*/ 362945 h 36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2910" h="366755">
                  <a:moveTo>
                    <a:pt x="0" y="4805"/>
                  </a:moveTo>
                  <a:cubicBezTo>
                    <a:pt x="22320" y="341"/>
                    <a:pt x="30829" y="-3294"/>
                    <a:pt x="57150" y="4805"/>
                  </a:cubicBezTo>
                  <a:cubicBezTo>
                    <a:pt x="62300" y="6390"/>
                    <a:pt x="64770" y="12425"/>
                    <a:pt x="68580" y="16235"/>
                  </a:cubicBezTo>
                  <a:cubicBezTo>
                    <a:pt x="69850" y="25125"/>
                    <a:pt x="71398" y="33980"/>
                    <a:pt x="72390" y="42905"/>
                  </a:cubicBezTo>
                  <a:cubicBezTo>
                    <a:pt x="73939" y="56847"/>
                    <a:pt x="73762" y="71001"/>
                    <a:pt x="76200" y="84815"/>
                  </a:cubicBezTo>
                  <a:cubicBezTo>
                    <a:pt x="77596" y="92725"/>
                    <a:pt x="81280" y="100055"/>
                    <a:pt x="83820" y="107675"/>
                  </a:cubicBezTo>
                  <a:cubicBezTo>
                    <a:pt x="91699" y="162830"/>
                    <a:pt x="79999" y="111464"/>
                    <a:pt x="99060" y="149585"/>
                  </a:cubicBezTo>
                  <a:cubicBezTo>
                    <a:pt x="111361" y="174188"/>
                    <a:pt x="92059" y="157617"/>
                    <a:pt x="114300" y="172445"/>
                  </a:cubicBezTo>
                  <a:cubicBezTo>
                    <a:pt x="115570" y="176255"/>
                    <a:pt x="115539" y="180790"/>
                    <a:pt x="118110" y="183875"/>
                  </a:cubicBezTo>
                  <a:cubicBezTo>
                    <a:pt x="121064" y="187419"/>
                    <a:pt x="139568" y="199450"/>
                    <a:pt x="144780" y="202925"/>
                  </a:cubicBezTo>
                  <a:cubicBezTo>
                    <a:pt x="162274" y="229166"/>
                    <a:pt x="139923" y="197259"/>
                    <a:pt x="167640" y="229595"/>
                  </a:cubicBezTo>
                  <a:cubicBezTo>
                    <a:pt x="170620" y="233072"/>
                    <a:pt x="172218" y="237603"/>
                    <a:pt x="175260" y="241025"/>
                  </a:cubicBezTo>
                  <a:cubicBezTo>
                    <a:pt x="182419" y="249079"/>
                    <a:pt x="191654" y="255264"/>
                    <a:pt x="198120" y="263885"/>
                  </a:cubicBezTo>
                  <a:cubicBezTo>
                    <a:pt x="201930" y="268965"/>
                    <a:pt x="206185" y="273740"/>
                    <a:pt x="209550" y="279125"/>
                  </a:cubicBezTo>
                  <a:cubicBezTo>
                    <a:pt x="212560" y="283941"/>
                    <a:pt x="213869" y="289743"/>
                    <a:pt x="217170" y="294365"/>
                  </a:cubicBezTo>
                  <a:cubicBezTo>
                    <a:pt x="242913" y="330406"/>
                    <a:pt x="215336" y="279267"/>
                    <a:pt x="236220" y="321035"/>
                  </a:cubicBezTo>
                  <a:cubicBezTo>
                    <a:pt x="238760" y="335005"/>
                    <a:pt x="238379" y="349838"/>
                    <a:pt x="243840" y="362945"/>
                  </a:cubicBezTo>
                  <a:cubicBezTo>
                    <a:pt x="245385" y="366652"/>
                    <a:pt x="251254" y="366755"/>
                    <a:pt x="255270" y="366755"/>
                  </a:cubicBezTo>
                  <a:cubicBezTo>
                    <a:pt x="266770" y="366755"/>
                    <a:pt x="278130" y="364215"/>
                    <a:pt x="289560" y="362945"/>
                  </a:cubicBezTo>
                  <a:cubicBezTo>
                    <a:pt x="290830" y="356595"/>
                    <a:pt x="288453" y="348109"/>
                    <a:pt x="293370" y="343895"/>
                  </a:cubicBezTo>
                  <a:cubicBezTo>
                    <a:pt x="299235" y="338868"/>
                    <a:pt x="308505" y="340085"/>
                    <a:pt x="316230" y="340085"/>
                  </a:cubicBezTo>
                  <a:cubicBezTo>
                    <a:pt x="323955" y="340085"/>
                    <a:pt x="331489" y="342513"/>
                    <a:pt x="339090" y="343895"/>
                  </a:cubicBezTo>
                  <a:cubicBezTo>
                    <a:pt x="348293" y="345568"/>
                    <a:pt x="363972" y="348693"/>
                    <a:pt x="373380" y="351515"/>
                  </a:cubicBezTo>
                  <a:cubicBezTo>
                    <a:pt x="381073" y="353823"/>
                    <a:pt x="388414" y="357329"/>
                    <a:pt x="396240" y="359135"/>
                  </a:cubicBezTo>
                  <a:cubicBezTo>
                    <a:pt x="404990" y="361154"/>
                    <a:pt x="422910" y="362945"/>
                    <a:pt x="422910" y="362945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22" name="Attēls 21">
            <a:extLst>
              <a:ext uri="{FF2B5EF4-FFF2-40B4-BE49-F238E27FC236}">
                <a16:creationId xmlns:a16="http://schemas.microsoft.com/office/drawing/2014/main" id="{0C5184A7-DC58-5242-A870-0879CDA2B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332" y="3545749"/>
            <a:ext cx="2502404" cy="1853244"/>
          </a:xfrm>
          <a:prstGeom prst="rect">
            <a:avLst/>
          </a:prstGeom>
        </p:spPr>
      </p:pic>
      <p:pic>
        <p:nvPicPr>
          <p:cNvPr id="24" name="Attēls 23">
            <a:extLst>
              <a:ext uri="{FF2B5EF4-FFF2-40B4-BE49-F238E27FC236}">
                <a16:creationId xmlns:a16="http://schemas.microsoft.com/office/drawing/2014/main" id="{8D21579D-0E64-3A3D-488F-44943BD90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35" y="1279027"/>
            <a:ext cx="2376097" cy="1733413"/>
          </a:xfrm>
          <a:prstGeom prst="rect">
            <a:avLst/>
          </a:prstGeom>
        </p:spPr>
      </p:pic>
      <p:pic>
        <p:nvPicPr>
          <p:cNvPr id="28" name="Attēls 27">
            <a:extLst>
              <a:ext uri="{FF2B5EF4-FFF2-40B4-BE49-F238E27FC236}">
                <a16:creationId xmlns:a16="http://schemas.microsoft.com/office/drawing/2014/main" id="{8D3DDF5A-EC95-5104-A2A2-0BC014E263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22"/>
          <a:stretch/>
        </p:blipFill>
        <p:spPr>
          <a:xfrm>
            <a:off x="9223332" y="1308234"/>
            <a:ext cx="2502404" cy="1704206"/>
          </a:xfrm>
          <a:prstGeom prst="rect">
            <a:avLst/>
          </a:prstGeom>
        </p:spPr>
      </p:pic>
      <p:cxnSp>
        <p:nvCxnSpPr>
          <p:cNvPr id="30" name="Taisns bultveida savienotājs 29">
            <a:extLst>
              <a:ext uri="{FF2B5EF4-FFF2-40B4-BE49-F238E27FC236}">
                <a16:creationId xmlns:a16="http://schemas.microsoft.com/office/drawing/2014/main" id="{9FDC8654-5B93-BB20-5E04-C6C0A2C04430}"/>
              </a:ext>
            </a:extLst>
          </p:cNvPr>
          <p:cNvCxnSpPr>
            <a:cxnSpLocks/>
          </p:cNvCxnSpPr>
          <p:nvPr/>
        </p:nvCxnSpPr>
        <p:spPr>
          <a:xfrm flipH="1">
            <a:off x="7748661" y="4761505"/>
            <a:ext cx="1485222" cy="343895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Taisns bultveida savienotājs 32">
            <a:extLst>
              <a:ext uri="{FF2B5EF4-FFF2-40B4-BE49-F238E27FC236}">
                <a16:creationId xmlns:a16="http://schemas.microsoft.com/office/drawing/2014/main" id="{A0DCF334-2130-0A3F-3D14-5D7D4C3FDF74}"/>
              </a:ext>
            </a:extLst>
          </p:cNvPr>
          <p:cNvCxnSpPr>
            <a:cxnSpLocks/>
          </p:cNvCxnSpPr>
          <p:nvPr/>
        </p:nvCxnSpPr>
        <p:spPr>
          <a:xfrm flipH="1">
            <a:off x="7555965" y="2775585"/>
            <a:ext cx="1667367" cy="1183235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Taisns bultveida savienotājs 34">
            <a:extLst>
              <a:ext uri="{FF2B5EF4-FFF2-40B4-BE49-F238E27FC236}">
                <a16:creationId xmlns:a16="http://schemas.microsoft.com/office/drawing/2014/main" id="{D00E58A3-2043-8C79-4753-0081427218E9}"/>
              </a:ext>
            </a:extLst>
          </p:cNvPr>
          <p:cNvCxnSpPr>
            <a:cxnSpLocks/>
          </p:cNvCxnSpPr>
          <p:nvPr/>
        </p:nvCxnSpPr>
        <p:spPr>
          <a:xfrm>
            <a:off x="2966031" y="2462981"/>
            <a:ext cx="2820090" cy="231461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Taisns bultveida savienotājs 36">
            <a:extLst>
              <a:ext uri="{FF2B5EF4-FFF2-40B4-BE49-F238E27FC236}">
                <a16:creationId xmlns:a16="http://schemas.microsoft.com/office/drawing/2014/main" id="{65F3F4A1-E8C1-5933-8772-7BE4C8E190A2}"/>
              </a:ext>
            </a:extLst>
          </p:cNvPr>
          <p:cNvCxnSpPr>
            <a:cxnSpLocks/>
          </p:cNvCxnSpPr>
          <p:nvPr/>
        </p:nvCxnSpPr>
        <p:spPr>
          <a:xfrm flipV="1">
            <a:off x="2966031" y="2462981"/>
            <a:ext cx="3977385" cy="1967724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alas aizsargdambja apgaismojums">
            <a:extLst>
              <a:ext uri="{FF2B5EF4-FFF2-40B4-BE49-F238E27FC236}">
                <a16:creationId xmlns:a16="http://schemas.microsoft.com/office/drawing/2014/main" id="{FEEB693A-EE0E-961A-B027-502E4D12D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 r="14178" b="5900"/>
          <a:stretch/>
        </p:blipFill>
        <p:spPr bwMode="auto">
          <a:xfrm>
            <a:off x="549923" y="3480909"/>
            <a:ext cx="2416110" cy="230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9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08.11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ATTĪSTĪBAS PROGRAMMĀ NOTEIKTIE PASĀKUMI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0B6EF45E-1B84-F665-5B90-D65496467B07}"/>
              </a:ext>
            </a:extLst>
          </p:cNvPr>
          <p:cNvSpPr txBox="1">
            <a:spLocks/>
          </p:cNvSpPr>
          <p:nvPr/>
        </p:nvSpPr>
        <p:spPr bwMode="auto">
          <a:xfrm>
            <a:off x="791570" y="1074822"/>
            <a:ext cx="10467833" cy="528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800" dirty="0"/>
              <a:t>«</a:t>
            </a:r>
            <a:r>
              <a:rPr lang="lv-LV" sz="1800" b="1" dirty="0"/>
              <a:t>VTP2: Darbspējīgas polderu un citas meliorācijas sistēmas</a:t>
            </a:r>
            <a:r>
              <a:rPr lang="lv-LV" sz="1800" dirty="0"/>
              <a:t>», rīcības virziena «</a:t>
            </a:r>
            <a:r>
              <a:rPr lang="lv-LV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RV2.1: Polderu un citu meliorācijas sistēmu attīstība un atjaunošana</a:t>
            </a:r>
            <a:r>
              <a:rPr lang="lv-LV" sz="1800" dirty="0"/>
              <a:t>» </a:t>
            </a:r>
          </a:p>
          <a:p>
            <a:pPr lvl="1" algn="just"/>
            <a:r>
              <a:rPr lang="lv-LV" sz="1800" dirty="0"/>
              <a:t>uzdevuma «U2.1.1: Uzturēt polderu teritorijas» pasākumi: «</a:t>
            </a:r>
            <a:r>
              <a:rPr lang="lv-LV" sz="1800" dirty="0">
                <a:solidFill>
                  <a:srgbClr val="6F8E9F"/>
                </a:solidFill>
              </a:rPr>
              <a:t>Ā2.1.1.2. Krasta nostiprināšanas pasākumu īstenošana posmā no 00/00 līdz </a:t>
            </a:r>
            <a:r>
              <a:rPr lang="lv-LV" sz="1800" dirty="0" err="1">
                <a:solidFill>
                  <a:srgbClr val="6F8E9F"/>
                </a:solidFill>
              </a:rPr>
              <a:t>Kadagas</a:t>
            </a:r>
            <a:r>
              <a:rPr lang="lv-LV" sz="1800" dirty="0">
                <a:solidFill>
                  <a:srgbClr val="6F8E9F"/>
                </a:solidFill>
              </a:rPr>
              <a:t> tiltam, t.sk., pie Ādažu Kultūrizglītības centra RS2, RS3 un RS1 (projekts “Novērst plūdu un krasta erozijas risku apdraudējumu Ādažu novadā, pirmā daļa”, 5.1.1.0/17/I/009)</a:t>
            </a:r>
            <a:r>
              <a:rPr lang="lv-LV" sz="1800" dirty="0"/>
              <a:t>»,  un «</a:t>
            </a:r>
            <a:r>
              <a:rPr lang="lv-LV" sz="1800" dirty="0">
                <a:solidFill>
                  <a:srgbClr val="C00000"/>
                </a:solidFill>
              </a:rPr>
              <a:t>Ā2.1.1.4. Īstenots SAM 2.1.3.2. pasākuma “Nacionālas nozīmes plūdu un krasta erozijas pasākumi” projekts Ādažu novadā</a:t>
            </a:r>
            <a:r>
              <a:rPr lang="lv-LV" sz="1800" dirty="0"/>
              <a:t>».</a:t>
            </a:r>
          </a:p>
          <a:p>
            <a:pPr lvl="1" algn="just"/>
            <a:r>
              <a:rPr lang="lv-LV" sz="1800" dirty="0"/>
              <a:t>uzdevuma «U2.1.2: Uzturēt labā stāvoklī un attīstīt citas meliorācijas sistēmas, hidrotehniskās būves (aizsargdambi, </a:t>
            </a:r>
            <a:r>
              <a:rPr lang="lv-LV" sz="1800" dirty="0" err="1"/>
              <a:t>būnas</a:t>
            </a:r>
            <a:r>
              <a:rPr lang="lv-LV" sz="1800" dirty="0"/>
              <a:t>, sūkņu stacijas u.c.)», pasākumi «</a:t>
            </a:r>
            <a:r>
              <a:rPr lang="lv-LV" sz="1800" dirty="0">
                <a:solidFill>
                  <a:srgbClr val="C00000"/>
                </a:solidFill>
              </a:rPr>
              <a:t>Ā2.1.2.2. </a:t>
            </a:r>
            <a:r>
              <a:rPr lang="lv-LV" sz="1800" dirty="0" err="1">
                <a:solidFill>
                  <a:srgbClr val="C00000"/>
                </a:solidFill>
              </a:rPr>
              <a:t>Zeduļu</a:t>
            </a:r>
            <a:r>
              <a:rPr lang="lv-LV" sz="1800" dirty="0">
                <a:solidFill>
                  <a:srgbClr val="C00000"/>
                </a:solidFill>
              </a:rPr>
              <a:t> dambja atjaunošana Saules pļavās</a:t>
            </a:r>
            <a:r>
              <a:rPr lang="lv-LV" sz="1800" dirty="0"/>
              <a:t>» un «</a:t>
            </a:r>
            <a:r>
              <a:rPr lang="lv-LV" sz="1800" dirty="0">
                <a:solidFill>
                  <a:srgbClr val="C00000"/>
                </a:solidFill>
              </a:rPr>
              <a:t>Ā2.1.2.3. Upmalu aizsargdambja izbūve Pārgaujas pusē (labajā krastā) esošo apdzīvoto teritoriju applūšanas mazināšanai</a:t>
            </a:r>
            <a:r>
              <a:rPr lang="lv-LV" sz="1800" dirty="0"/>
              <a:t>».</a:t>
            </a:r>
          </a:p>
          <a:p>
            <a:pPr algn="just"/>
            <a:r>
              <a:rPr lang="lv-LV" sz="1800" dirty="0">
                <a:solidFill>
                  <a:srgbClr val="000000"/>
                </a:solidFill>
                <a:ea typeface="Calibri" panose="020F0502020204030204" pitchFamily="34" charset="0"/>
              </a:rPr>
              <a:t>«</a:t>
            </a:r>
            <a:r>
              <a:rPr lang="lv-LV" sz="1800" b="1" dirty="0">
                <a:solidFill>
                  <a:srgbClr val="000000"/>
                </a:solidFill>
                <a:ea typeface="Calibri" panose="020F0502020204030204" pitchFamily="34" charset="0"/>
              </a:rPr>
              <a:t>VTP3: Attīstīta, droša un mobila satiksmes infrastruktūra</a:t>
            </a:r>
            <a:r>
              <a:rPr lang="lv-LV" sz="1800" dirty="0">
                <a:solidFill>
                  <a:srgbClr val="000000"/>
                </a:solidFill>
                <a:ea typeface="Calibri" panose="020F0502020204030204" pitchFamily="34" charset="0"/>
              </a:rPr>
              <a:t>», rīcības virziena «</a:t>
            </a:r>
            <a:r>
              <a:rPr lang="lv-LV" sz="1800" dirty="0">
                <a:effectLst/>
                <a:ea typeface="Calibri" panose="020F0502020204030204" pitchFamily="34" charset="0"/>
              </a:rPr>
              <a:t>RV3.2: Mobilitātes attīstība</a:t>
            </a:r>
            <a:r>
              <a:rPr lang="lv-LV" sz="1800" dirty="0">
                <a:solidFill>
                  <a:srgbClr val="000000"/>
                </a:solidFill>
                <a:ea typeface="Calibri" panose="020F0502020204030204" pitchFamily="34" charset="0"/>
              </a:rPr>
              <a:t>»:</a:t>
            </a:r>
          </a:p>
          <a:p>
            <a:pPr lvl="1" algn="just"/>
            <a:r>
              <a:rPr lang="lv-LV" sz="1800" dirty="0"/>
              <a:t>uzdevuma «U3.2.3: Uzlabot  pārvietošanās iespējas starp novada ciemiem un tuvākajām apdzīvotajām vietām» pasākums «</a:t>
            </a:r>
            <a:r>
              <a:rPr lang="lv-LV" sz="1800" dirty="0">
                <a:solidFill>
                  <a:srgbClr val="C00000"/>
                </a:solidFill>
              </a:rPr>
              <a:t>Ā3.2.3.3. Velo savienojums starp Ādažu novada apdzīvotajām vietām, t.sk., starp Ādažu pilsētu un Carnikavu</a:t>
            </a:r>
            <a:r>
              <a:rPr lang="lv-LV" sz="1800" dirty="0"/>
              <a:t>» </a:t>
            </a:r>
          </a:p>
          <a:p>
            <a:pPr lvl="1" algn="just"/>
            <a:r>
              <a:rPr lang="lv-LV" sz="1800" dirty="0"/>
              <a:t>uzdevuma «U3.1.3: Nodrošināt energoefektīvu apgaismojumu apdzīvotajās vietās un sabiedriskās vietās, kur tas vēl nav nodrošināts» pasākumi «</a:t>
            </a:r>
            <a:r>
              <a:rPr lang="lv-LV" sz="1800" dirty="0">
                <a:solidFill>
                  <a:srgbClr val="6F8E9F"/>
                </a:solidFill>
              </a:rPr>
              <a:t>C3.1.3.1. Projekts «Apgaismojuma izbūve uz Salas aizsargdambja D-2 posmā, Carnikavas pagastā»</a:t>
            </a:r>
            <a:r>
              <a:rPr lang="lv-LV" sz="1800" dirty="0"/>
              <a:t>», «</a:t>
            </a:r>
            <a:r>
              <a:rPr lang="lv-LV" sz="1800" dirty="0">
                <a:solidFill>
                  <a:srgbClr val="C00000"/>
                </a:solidFill>
              </a:rPr>
              <a:t>C3.1.3.2. Projekts «Apgaismojuma izbūve uz Salas aizsargdambja posmā no Mazās Gaujas ielas līdz A1, Carnikavas pagastā»</a:t>
            </a:r>
            <a:r>
              <a:rPr lang="lv-LV" sz="18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28990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08.11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IEDZĪVOTĀJU 2023.GADA APTAUJĀ IZTEIKTIE PRIEKŠLIKUMI DAMBJU ATTĪSTĪBAI (1)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0B6EF45E-1B84-F665-5B90-D65496467B07}"/>
              </a:ext>
            </a:extLst>
          </p:cNvPr>
          <p:cNvSpPr txBox="1">
            <a:spLocks/>
          </p:cNvSpPr>
          <p:nvPr/>
        </p:nvSpPr>
        <p:spPr bwMode="auto">
          <a:xfrm>
            <a:off x="791570" y="1572127"/>
            <a:ext cx="10467833" cy="478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Gājēju/veloceliņš pa dambi (4x)</a:t>
            </a:r>
            <a:r>
              <a:rPr lang="lv-LV" sz="1800" dirty="0"/>
              <a:t> 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Jāsakārto Gaujas dambja segums. (2x)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Kanālus un dambjus labiekārtot, virzot iedzīvotāju plūsmu pa speciāli izveidotām takām, lai saglabātu apkārtni maksimāli neizbradātu.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Dambja izbūve gar Gauju Ādažu teritorijā plūdu novēršanai (2x), rast praktisku un steidzamu risinājumu plūdu aizkavēšanā </a:t>
            </a:r>
            <a:r>
              <a:rPr lang="lv-LV" sz="1800" dirty="0" err="1">
                <a:effectLst/>
                <a:ea typeface="Calibri" panose="020F0502020204030204" pitchFamily="34" charset="0"/>
              </a:rPr>
              <a:t>Nūrnieku</a:t>
            </a:r>
            <a:r>
              <a:rPr lang="lv-LV" sz="1800" dirty="0">
                <a:effectLst/>
                <a:ea typeface="Calibri" panose="020F0502020204030204" pitchFamily="34" charset="0"/>
              </a:rPr>
              <a:t> ielā (2x). Gaujas dambja pārvēršana sakārtotā promenādē ar gaismu un bruģi (kā Carnikavā).</a:t>
            </a:r>
            <a:endParaRPr lang="lv-LV" sz="1800" dirty="0">
              <a:ea typeface="Calibri" panose="020F0502020204030204" pitchFamily="34" charset="0"/>
            </a:endParaRP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Būtu labi noasfaltēt Gaujas dambi, lai varētu slēpot gan vasaru, gan ziemu.</a:t>
            </a:r>
          </a:p>
          <a:p>
            <a:pPr algn="just"/>
            <a:r>
              <a:rPr lang="lv-LV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Uzraudzīt un uzkopt dambja teritoriju</a:t>
            </a:r>
            <a:r>
              <a:rPr lang="lv-LV" sz="18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Izvietot vairāk atkritumu urnas gar Gauju (pa dambi), suņu kaku izmešanai un cilvēku izmestiem atkritumiem</a:t>
            </a:r>
            <a:r>
              <a:rPr lang="lv-LV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Tīklu parks, atpūtas vietas pie Gaujas pa dambi.</a:t>
            </a:r>
          </a:p>
          <a:p>
            <a:pPr algn="just"/>
            <a:r>
              <a:rPr lang="lv-LV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Nobruģēt dambi no Carnikavas līdz Ādažiem pilnā garumā </a:t>
            </a:r>
            <a:r>
              <a:rPr lang="lv-LV" sz="1800" dirty="0">
                <a:solidFill>
                  <a:srgbClr val="000000"/>
                </a:solidFill>
                <a:ea typeface="Calibri" panose="020F0502020204030204" pitchFamily="34" charset="0"/>
              </a:rPr>
              <a:t>(3x).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Turpināt labiekārtot dambi starp Ādažiem un Carnikavu</a:t>
            </a:r>
            <a:r>
              <a:rPr lang="lv-LV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15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08.11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IEDZĪVOTĀJU 2023.GADA APTAUJĀ IZTEIKTIE PRIEKŠLIKUMI DAMBJU ATTĪSTĪBAI (2)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0B6EF45E-1B84-F665-5B90-D65496467B07}"/>
              </a:ext>
            </a:extLst>
          </p:cNvPr>
          <p:cNvSpPr txBox="1">
            <a:spLocks/>
          </p:cNvSpPr>
          <p:nvPr/>
        </p:nvSpPr>
        <p:spPr bwMode="auto">
          <a:xfrm>
            <a:off x="791570" y="1572127"/>
            <a:ext cx="10467833" cy="478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Divu līmeņu satiksme pāri šosejai gar Gauju, lai ar velo pa dambi varam tikt uz Jūru, neriskējot ar dzīvību</a:t>
            </a:r>
            <a:r>
              <a:rPr lang="lv-LV" sz="18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lv-LV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Apgaismot dambi.</a:t>
            </a:r>
            <a:endParaRPr lang="lv-LV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lv-LV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Alternatīva maģistrāle uz Ādažiem / Baltezeru (piem. pa dambi pār dzelzceļu, gar Kalmju ielu un Lidlauku) satiksmes intensitātes mazināšanai</a:t>
            </a:r>
            <a:r>
              <a:rPr lang="lv-LV" sz="18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lv-LV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Arī abu dambja daļu savienojums vai, pareizāk sakot, tā iztrūkums zem abiem tiltiem - gājēju un dzelzceļa, ir nožēlojams. Piemēram, apledojuma laikā no bijušās zivju fabrikas puses noiet lejā, lai tiktu uz dambja “smuko” daļu, ir neiespējami.</a:t>
            </a:r>
          </a:p>
          <a:p>
            <a:pPr algn="just"/>
            <a:r>
              <a:rPr lang="lv-LV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Vecgaujas</a:t>
            </a:r>
            <a:r>
              <a:rPr lang="lv-LV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/ Gaujas dambja tīrīšana ziemā pilnā garumā.</a:t>
            </a:r>
            <a:endParaRPr lang="lv-LV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Slēpošanas trases izveidošana un tās apgaismošana, jāatjauno tradīcija ziemas sezonā izveidot distanču slēpošanas trases uz Carnikavas aizsargdambja, kā arī mežā gar promenādi</a:t>
            </a:r>
            <a:r>
              <a:rPr lang="lv-LV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Satiksmes organizācijas uzlabošana pastaigu vietās (vairāk). Satiksme ar Carnikavu (pa dambi ir ilgi).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Promenādes izbūve pa Gaujas dambi un gar Mežaparka ielu, bez transporta kustības un krustojumiem (pēc iespējas mazāk), lai bērni ar ģimenēm varētu braukt ar riteņiem, </a:t>
            </a:r>
            <a:r>
              <a:rPr lang="lv-LV" sz="1800" dirty="0" err="1">
                <a:effectLst/>
                <a:ea typeface="Calibri" panose="020F0502020204030204" pitchFamily="34" charset="0"/>
              </a:rPr>
              <a:t>skrituļot</a:t>
            </a:r>
            <a:r>
              <a:rPr lang="lv-LV" sz="1800" dirty="0">
                <a:effectLst/>
                <a:ea typeface="Calibri" panose="020F0502020204030204" pitchFamily="34" charset="0"/>
              </a:rPr>
              <a:t>, izmantot </a:t>
            </a:r>
            <a:r>
              <a:rPr lang="lv-LV" sz="1800" dirty="0" err="1">
                <a:effectLst/>
                <a:ea typeface="Calibri" panose="020F0502020204030204" pitchFamily="34" charset="0"/>
              </a:rPr>
              <a:t>skrituļslēpes</a:t>
            </a:r>
            <a:r>
              <a:rPr lang="lv-LV" sz="1800" dirty="0">
                <a:effectLst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Dambja sakārtošana.</a:t>
            </a:r>
          </a:p>
        </p:txBody>
      </p:sp>
    </p:spTree>
    <p:extLst>
      <p:ext uri="{BB962C8B-B14F-4D97-AF65-F5344CB8AC3E}">
        <p14:creationId xmlns:p14="http://schemas.microsoft.com/office/powerpoint/2010/main" val="422110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08.11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IEDZĪVOTĀJU 2023.GADA APTAUJĀ IZTEIKTIE PRIEKŠLIKUMI DAMBJU ATTĪSTĪBAI (3)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0B6EF45E-1B84-F665-5B90-D65496467B07}"/>
              </a:ext>
            </a:extLst>
          </p:cNvPr>
          <p:cNvSpPr txBox="1">
            <a:spLocks/>
          </p:cNvSpPr>
          <p:nvPr/>
        </p:nvSpPr>
        <p:spPr bwMode="auto">
          <a:xfrm>
            <a:off x="791570" y="1584962"/>
            <a:ext cx="10467833" cy="477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Salikt suņu izkārnījumu urnas uz dambja no Kultūras centra Ādažos līdz A1 šosejai vietās, kur saimnieciskais dienests var piebraukt un savākt/mainīt urnas, pie piebraucamajiem ceļiem pie dambja, jo dambi daudz suņu saimnieku izmanto kā suņu pastaigu vietu</a:t>
            </a:r>
            <a:r>
              <a:rPr lang="lv-LV" sz="1800" dirty="0"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Dambis gar Gauju pret plūdiem (4x), risinājumi pret plūdiem (4x), risinājumi plūdu apdraudējumam </a:t>
            </a:r>
            <a:r>
              <a:rPr lang="lv-LV" sz="1800" dirty="0" err="1">
                <a:effectLst/>
                <a:ea typeface="Calibri" panose="020F0502020204030204" pitchFamily="34" charset="0"/>
              </a:rPr>
              <a:t>Nūrnieku</a:t>
            </a:r>
            <a:r>
              <a:rPr lang="lv-LV" sz="1800" dirty="0">
                <a:effectLst/>
                <a:ea typeface="Calibri" panose="020F0502020204030204" pitchFamily="34" charset="0"/>
              </a:rPr>
              <a:t> ciematā (2x). Pabeigt dambja nākošo kārtu lai </a:t>
            </a:r>
            <a:r>
              <a:rPr lang="lv-LV" sz="1800" dirty="0" err="1">
                <a:effectLst/>
                <a:ea typeface="Calibri" panose="020F0502020204030204" pitchFamily="34" charset="0"/>
              </a:rPr>
              <a:t>Nūrnieki</a:t>
            </a:r>
            <a:r>
              <a:rPr lang="lv-LV" sz="1800" dirty="0">
                <a:effectLst/>
                <a:ea typeface="Calibri" panose="020F0502020204030204" pitchFamily="34" charset="0"/>
              </a:rPr>
              <a:t> nepludo katru gadu kad ir sniegs vai arī nojaukt jau esošo dambi tādejādi atgriežoties pie 10 </a:t>
            </a:r>
            <a:r>
              <a:rPr lang="lv-LV" sz="1800" dirty="0" err="1">
                <a:effectLst/>
                <a:ea typeface="Calibri" panose="020F0502020204030204" pitchFamily="34" charset="0"/>
              </a:rPr>
              <a:t>gades</a:t>
            </a:r>
            <a:r>
              <a:rPr lang="lv-LV" sz="1800" dirty="0">
                <a:effectLst/>
                <a:ea typeface="Calibri" panose="020F0502020204030204" pitchFamily="34" charset="0"/>
              </a:rPr>
              <a:t> plūdiem ikgadējo vietā.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Aizsargdambja izbūve Gaujas kreisajā krastā no </a:t>
            </a:r>
            <a:r>
              <a:rPr lang="lv-LV" sz="1800" dirty="0" err="1">
                <a:effectLst/>
                <a:ea typeface="Calibri" panose="020F0502020204030204" pitchFamily="34" charset="0"/>
              </a:rPr>
              <a:t>Kadagas</a:t>
            </a:r>
            <a:r>
              <a:rPr lang="lv-LV" sz="1800" dirty="0">
                <a:effectLst/>
                <a:ea typeface="Calibri" panose="020F0502020204030204" pitchFamily="34" charset="0"/>
              </a:rPr>
              <a:t> tilta vismaz līdz Gaujas – Baltezera kanālam (2x). Aizsargdambis arī kalpotu, kā ļoti jauka pastaigu vieta gar Gauju.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Dambīša no bruģēšana vai līdzīga seguma noklāšana, lai pa to varētu pārvietoties ar dažādiem nemotorizētiem transportlīdzekļiem (skrituļslidas, velo, dip </a:t>
            </a:r>
            <a:r>
              <a:rPr lang="lv-LV" sz="1800" dirty="0" err="1">
                <a:effectLst/>
                <a:ea typeface="Calibri" panose="020F0502020204030204" pitchFamily="34" charset="0"/>
              </a:rPr>
              <a:t>dapi</a:t>
            </a:r>
            <a:r>
              <a:rPr lang="lv-LV" sz="1800" dirty="0">
                <a:effectLst/>
                <a:ea typeface="Calibri" panose="020F0502020204030204" pitchFamily="34" charset="0"/>
              </a:rPr>
              <a:t>, skrejriteņi).</a:t>
            </a:r>
          </a:p>
          <a:p>
            <a:pPr algn="just"/>
            <a:r>
              <a:rPr lang="lv-LV" sz="1800" dirty="0" err="1">
                <a:effectLst/>
                <a:ea typeface="Calibri" panose="020F0502020204030204" pitchFamily="34" charset="0"/>
              </a:rPr>
              <a:t>Siguļos</a:t>
            </a:r>
            <a:r>
              <a:rPr lang="lv-LV" sz="1800" dirty="0">
                <a:effectLst/>
                <a:ea typeface="Calibri" panose="020F0502020204030204" pitchFamily="34" charset="0"/>
              </a:rPr>
              <a:t> un Gaujas ciemos izbūvēt velo ceļu (varētu pa dambi līdz stacijai)</a:t>
            </a:r>
            <a:r>
              <a:rPr lang="lv-LV" sz="1800" dirty="0"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lv-LV" sz="1800" dirty="0">
                <a:ea typeface="Calibri" panose="020F0502020204030204" pitchFamily="34" charset="0"/>
              </a:rPr>
              <a:t>V</a:t>
            </a:r>
            <a:r>
              <a:rPr lang="lv-LV" sz="1800" dirty="0">
                <a:effectLst/>
                <a:ea typeface="Calibri" panose="020F0502020204030204" pitchFamily="34" charset="0"/>
              </a:rPr>
              <a:t>ajadzētu cieto segumu uz dambja no domes ēkas līdz Carnikavai, jo daudzās vietās veidojas peļķes un dubļi, bērniem fiziski grūti izbraucams</a:t>
            </a:r>
            <a:r>
              <a:rPr lang="lv-LV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lv-LV" sz="1800" dirty="0">
                <a:effectLst/>
                <a:ea typeface="Calibri" panose="020F0502020204030204" pitchFamily="34" charset="0"/>
              </a:rPr>
              <a:t>Gājēju celiņa izbūve gar Gauju aiz gājēju tilta. Nepieciešams izveidot apgaismotu celiņu ar segumu visa aizsargdambja garumā.</a:t>
            </a: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148797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08.11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GAUJAS AIZSARGDAMBJA VĒLAMĀ ATTĪSTĪBA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0B6EF45E-1B84-F665-5B90-D65496467B07}"/>
              </a:ext>
            </a:extLst>
          </p:cNvPr>
          <p:cNvSpPr txBox="1">
            <a:spLocks/>
          </p:cNvSpPr>
          <p:nvPr/>
        </p:nvSpPr>
        <p:spPr bwMode="auto">
          <a:xfrm>
            <a:off x="5408562" y="1328997"/>
            <a:ext cx="6377037" cy="48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lv-LV" sz="2000" dirty="0">
                <a:ea typeface="Calibri" panose="020F0502020204030204" pitchFamily="34" charset="0"/>
              </a:rPr>
              <a:t>Lai veidotu drošāku un ērtāku savienojumu starp lielākajiem Ādažu novada centriem – Ādažu pilsētu un Carnikavas ciemu, būtu </a:t>
            </a:r>
            <a:r>
              <a:rPr lang="lv-LV" sz="2000" b="1" dirty="0">
                <a:ea typeface="Calibri" panose="020F0502020204030204" pitchFamily="34" charset="0"/>
              </a:rPr>
              <a:t>ieteicams veikt grants – šķembu seguma vai dubultās virsmas izbūvi Gaujas aizsargdambim</a:t>
            </a:r>
            <a:r>
              <a:rPr lang="lv-LV" sz="2000" dirty="0">
                <a:ea typeface="Calibri" panose="020F0502020204030204" pitchFamily="34" charset="0"/>
              </a:rPr>
              <a:t>, izveidojot Gaujas aizsargdambja seguma virskārtu stingru, ērti kopjamu un lietojamu gājēju un velosipēdistu vajadzībām.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lv-LV" sz="2000" b="1" dirty="0">
                <a:ea typeface="Calibri" panose="020F0502020204030204" pitchFamily="34" charset="0"/>
              </a:rPr>
              <a:t>Darbus</a:t>
            </a:r>
            <a:r>
              <a:rPr lang="lv-LV" sz="2000" b="1" dirty="0">
                <a:effectLst/>
                <a:ea typeface="Calibri" panose="020F0502020204030204" pitchFamily="34" charset="0"/>
              </a:rPr>
              <a:t> iespējams dalīt vairākos posmos</a:t>
            </a:r>
            <a:r>
              <a:rPr lang="lv-LV" sz="2000" dirty="0">
                <a:effectLst/>
                <a:ea typeface="Calibri" panose="020F0502020204030204" pitchFamily="34" charset="0"/>
              </a:rPr>
              <a:t>: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lv-LV" sz="2000" dirty="0">
                <a:effectLst/>
                <a:ea typeface="Calibri" panose="020F0502020204030204" pitchFamily="34" charset="0"/>
              </a:rPr>
              <a:t>No </a:t>
            </a:r>
            <a:r>
              <a:rPr lang="lv-LV" sz="2000" dirty="0" err="1">
                <a:effectLst/>
                <a:ea typeface="Calibri" panose="020F0502020204030204" pitchFamily="34" charset="0"/>
              </a:rPr>
              <a:t>Kadagas</a:t>
            </a:r>
            <a:r>
              <a:rPr lang="lv-LV" sz="2000" dirty="0">
                <a:effectLst/>
                <a:ea typeface="Calibri" panose="020F0502020204030204" pitchFamily="34" charset="0"/>
              </a:rPr>
              <a:t> tilta līdz attīrīšanas iekārtām (1560 m)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lv-LV" sz="2000" dirty="0">
                <a:ea typeface="Calibri" panose="020F0502020204030204" pitchFamily="34" charset="0"/>
              </a:rPr>
              <a:t>No attīrīšanas iekārtām līdz Muižas ielai (1950 m)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lv-LV" sz="2000" dirty="0">
                <a:effectLst/>
                <a:ea typeface="Calibri" panose="020F0502020204030204" pitchFamily="34" charset="0"/>
              </a:rPr>
              <a:t>No Muižas ielai līdz Kārklu ielai (1450 m)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lv-LV" sz="2000" dirty="0">
                <a:ea typeface="Calibri" panose="020F0502020204030204" pitchFamily="34" charset="0"/>
              </a:rPr>
              <a:t>No Kārklu ielas līdz Gaujas tiltam (1400 m)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lv-LV" sz="2000" dirty="0">
                <a:effectLst/>
                <a:ea typeface="Calibri" panose="020F0502020204030204" pitchFamily="34" charset="0"/>
              </a:rPr>
              <a:t>No Gaujas tilt</a:t>
            </a:r>
            <a:r>
              <a:rPr lang="lv-LV" sz="2000" dirty="0">
                <a:ea typeface="Calibri" panose="020F0502020204030204" pitchFamily="34" charset="0"/>
              </a:rPr>
              <a:t>a līdz dzelzceļa tiltam (3500m)</a:t>
            </a:r>
            <a:endParaRPr lang="lv-LV" sz="20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CD74F07-56A0-3E8A-A792-D629053D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1328997"/>
            <a:ext cx="4594229" cy="4837310"/>
          </a:xfrm>
          <a:prstGeom prst="rect">
            <a:avLst/>
          </a:prstGeom>
        </p:spPr>
      </p:pic>
      <p:sp>
        <p:nvSpPr>
          <p:cNvPr id="8" name="Brīvforma: forma 7">
            <a:extLst>
              <a:ext uri="{FF2B5EF4-FFF2-40B4-BE49-F238E27FC236}">
                <a16:creationId xmlns:a16="http://schemas.microsoft.com/office/drawing/2014/main" id="{F4CA45C8-C8D6-1443-A3A8-6CCD3BCE1109}"/>
              </a:ext>
            </a:extLst>
          </p:cNvPr>
          <p:cNvSpPr>
            <a:spLocks noChangeAspect="1"/>
          </p:cNvSpPr>
          <p:nvPr/>
        </p:nvSpPr>
        <p:spPr>
          <a:xfrm>
            <a:off x="3182776" y="2981960"/>
            <a:ext cx="551706" cy="2485044"/>
          </a:xfrm>
          <a:custGeom>
            <a:avLst/>
            <a:gdLst>
              <a:gd name="connsiteX0" fmla="*/ 327660 w 916914"/>
              <a:gd name="connsiteY0" fmla="*/ 0 h 4130040"/>
              <a:gd name="connsiteX1" fmla="*/ 388620 w 916914"/>
              <a:gd name="connsiteY1" fmla="*/ 7620 h 4130040"/>
              <a:gd name="connsiteX2" fmla="*/ 419100 w 916914"/>
              <a:gd name="connsiteY2" fmla="*/ 22860 h 4130040"/>
              <a:gd name="connsiteX3" fmla="*/ 472440 w 916914"/>
              <a:gd name="connsiteY3" fmla="*/ 38100 h 4130040"/>
              <a:gd name="connsiteX4" fmla="*/ 502920 w 916914"/>
              <a:gd name="connsiteY4" fmla="*/ 53340 h 4130040"/>
              <a:gd name="connsiteX5" fmla="*/ 525780 w 916914"/>
              <a:gd name="connsiteY5" fmla="*/ 68580 h 4130040"/>
              <a:gd name="connsiteX6" fmla="*/ 579120 w 916914"/>
              <a:gd name="connsiteY6" fmla="*/ 83820 h 4130040"/>
              <a:gd name="connsiteX7" fmla="*/ 601980 w 916914"/>
              <a:gd name="connsiteY7" fmla="*/ 91440 h 4130040"/>
              <a:gd name="connsiteX8" fmla="*/ 624840 w 916914"/>
              <a:gd name="connsiteY8" fmla="*/ 121920 h 4130040"/>
              <a:gd name="connsiteX9" fmla="*/ 678180 w 916914"/>
              <a:gd name="connsiteY9" fmla="*/ 137160 h 4130040"/>
              <a:gd name="connsiteX10" fmla="*/ 716280 w 916914"/>
              <a:gd name="connsiteY10" fmla="*/ 160020 h 4130040"/>
              <a:gd name="connsiteX11" fmla="*/ 769620 w 916914"/>
              <a:gd name="connsiteY11" fmla="*/ 182880 h 4130040"/>
              <a:gd name="connsiteX12" fmla="*/ 784860 w 916914"/>
              <a:gd name="connsiteY12" fmla="*/ 205740 h 4130040"/>
              <a:gd name="connsiteX13" fmla="*/ 830580 w 916914"/>
              <a:gd name="connsiteY13" fmla="*/ 251460 h 4130040"/>
              <a:gd name="connsiteX14" fmla="*/ 868680 w 916914"/>
              <a:gd name="connsiteY14" fmla="*/ 350520 h 4130040"/>
              <a:gd name="connsiteX15" fmla="*/ 876300 w 916914"/>
              <a:gd name="connsiteY15" fmla="*/ 373380 h 4130040"/>
              <a:gd name="connsiteX16" fmla="*/ 891540 w 916914"/>
              <a:gd name="connsiteY16" fmla="*/ 396240 h 4130040"/>
              <a:gd name="connsiteX17" fmla="*/ 899160 w 916914"/>
              <a:gd name="connsiteY17" fmla="*/ 480060 h 4130040"/>
              <a:gd name="connsiteX18" fmla="*/ 899160 w 916914"/>
              <a:gd name="connsiteY18" fmla="*/ 746760 h 4130040"/>
              <a:gd name="connsiteX19" fmla="*/ 822960 w 916914"/>
              <a:gd name="connsiteY19" fmla="*/ 769620 h 4130040"/>
              <a:gd name="connsiteX20" fmla="*/ 762000 w 916914"/>
              <a:gd name="connsiteY20" fmla="*/ 815340 h 4130040"/>
              <a:gd name="connsiteX21" fmla="*/ 723900 w 916914"/>
              <a:gd name="connsiteY21" fmla="*/ 861060 h 4130040"/>
              <a:gd name="connsiteX22" fmla="*/ 693420 w 916914"/>
              <a:gd name="connsiteY22" fmla="*/ 891540 h 4130040"/>
              <a:gd name="connsiteX23" fmla="*/ 662940 w 916914"/>
              <a:gd name="connsiteY23" fmla="*/ 906780 h 4130040"/>
              <a:gd name="connsiteX24" fmla="*/ 632460 w 916914"/>
              <a:gd name="connsiteY24" fmla="*/ 929640 h 4130040"/>
              <a:gd name="connsiteX25" fmla="*/ 594360 w 916914"/>
              <a:gd name="connsiteY25" fmla="*/ 952500 h 4130040"/>
              <a:gd name="connsiteX26" fmla="*/ 571500 w 916914"/>
              <a:gd name="connsiteY26" fmla="*/ 982980 h 4130040"/>
              <a:gd name="connsiteX27" fmla="*/ 525780 w 916914"/>
              <a:gd name="connsiteY27" fmla="*/ 1021080 h 4130040"/>
              <a:gd name="connsiteX28" fmla="*/ 510540 w 916914"/>
              <a:gd name="connsiteY28" fmla="*/ 1043940 h 4130040"/>
              <a:gd name="connsiteX29" fmla="*/ 487680 w 916914"/>
              <a:gd name="connsiteY29" fmla="*/ 1059180 h 4130040"/>
              <a:gd name="connsiteX30" fmla="*/ 434340 w 916914"/>
              <a:gd name="connsiteY30" fmla="*/ 1112520 h 4130040"/>
              <a:gd name="connsiteX31" fmla="*/ 411480 w 916914"/>
              <a:gd name="connsiteY31" fmla="*/ 1135380 h 4130040"/>
              <a:gd name="connsiteX32" fmla="*/ 388620 w 916914"/>
              <a:gd name="connsiteY32" fmla="*/ 1150620 h 4130040"/>
              <a:gd name="connsiteX33" fmla="*/ 358140 w 916914"/>
              <a:gd name="connsiteY33" fmla="*/ 1181100 h 4130040"/>
              <a:gd name="connsiteX34" fmla="*/ 342900 w 916914"/>
              <a:gd name="connsiteY34" fmla="*/ 1203960 h 4130040"/>
              <a:gd name="connsiteX35" fmla="*/ 274320 w 916914"/>
              <a:gd name="connsiteY35" fmla="*/ 1242060 h 4130040"/>
              <a:gd name="connsiteX36" fmla="*/ 251460 w 916914"/>
              <a:gd name="connsiteY36" fmla="*/ 1272540 h 4130040"/>
              <a:gd name="connsiteX37" fmla="*/ 198120 w 916914"/>
              <a:gd name="connsiteY37" fmla="*/ 1303020 h 4130040"/>
              <a:gd name="connsiteX38" fmla="*/ 175260 w 916914"/>
              <a:gd name="connsiteY38" fmla="*/ 1333500 h 4130040"/>
              <a:gd name="connsiteX39" fmla="*/ 144780 w 916914"/>
              <a:gd name="connsiteY39" fmla="*/ 1348740 h 4130040"/>
              <a:gd name="connsiteX40" fmla="*/ 99060 w 916914"/>
              <a:gd name="connsiteY40" fmla="*/ 1379220 h 4130040"/>
              <a:gd name="connsiteX41" fmla="*/ 68580 w 916914"/>
              <a:gd name="connsiteY41" fmla="*/ 1402080 h 4130040"/>
              <a:gd name="connsiteX42" fmla="*/ 38100 w 916914"/>
              <a:gd name="connsiteY42" fmla="*/ 1432560 h 4130040"/>
              <a:gd name="connsiteX43" fmla="*/ 0 w 916914"/>
              <a:gd name="connsiteY43" fmla="*/ 1455420 h 4130040"/>
              <a:gd name="connsiteX44" fmla="*/ 15240 w 916914"/>
              <a:gd name="connsiteY44" fmla="*/ 1699260 h 4130040"/>
              <a:gd name="connsiteX45" fmla="*/ 68580 w 916914"/>
              <a:gd name="connsiteY45" fmla="*/ 1760220 h 4130040"/>
              <a:gd name="connsiteX46" fmla="*/ 129540 w 916914"/>
              <a:gd name="connsiteY46" fmla="*/ 1821180 h 4130040"/>
              <a:gd name="connsiteX47" fmla="*/ 175260 w 916914"/>
              <a:gd name="connsiteY47" fmla="*/ 1889760 h 4130040"/>
              <a:gd name="connsiteX48" fmla="*/ 220980 w 916914"/>
              <a:gd name="connsiteY48" fmla="*/ 1927860 h 4130040"/>
              <a:gd name="connsiteX49" fmla="*/ 266700 w 916914"/>
              <a:gd name="connsiteY49" fmla="*/ 1981200 h 4130040"/>
              <a:gd name="connsiteX50" fmla="*/ 304800 w 916914"/>
              <a:gd name="connsiteY50" fmla="*/ 2004060 h 4130040"/>
              <a:gd name="connsiteX51" fmla="*/ 335280 w 916914"/>
              <a:gd name="connsiteY51" fmla="*/ 2034540 h 4130040"/>
              <a:gd name="connsiteX52" fmla="*/ 388620 w 916914"/>
              <a:gd name="connsiteY52" fmla="*/ 2072640 h 4130040"/>
              <a:gd name="connsiteX53" fmla="*/ 441960 w 916914"/>
              <a:gd name="connsiteY53" fmla="*/ 2118360 h 4130040"/>
              <a:gd name="connsiteX54" fmla="*/ 472440 w 916914"/>
              <a:gd name="connsiteY54" fmla="*/ 2171700 h 4130040"/>
              <a:gd name="connsiteX55" fmla="*/ 525780 w 916914"/>
              <a:gd name="connsiteY55" fmla="*/ 2225040 h 4130040"/>
              <a:gd name="connsiteX56" fmla="*/ 533400 w 916914"/>
              <a:gd name="connsiteY56" fmla="*/ 2247900 h 4130040"/>
              <a:gd name="connsiteX57" fmla="*/ 563880 w 916914"/>
              <a:gd name="connsiteY57" fmla="*/ 2286000 h 4130040"/>
              <a:gd name="connsiteX58" fmla="*/ 579120 w 916914"/>
              <a:gd name="connsiteY58" fmla="*/ 2339340 h 4130040"/>
              <a:gd name="connsiteX59" fmla="*/ 594360 w 916914"/>
              <a:gd name="connsiteY59" fmla="*/ 2362200 h 4130040"/>
              <a:gd name="connsiteX60" fmla="*/ 617220 w 916914"/>
              <a:gd name="connsiteY60" fmla="*/ 2423160 h 4130040"/>
              <a:gd name="connsiteX61" fmla="*/ 640080 w 916914"/>
              <a:gd name="connsiteY61" fmla="*/ 2446020 h 4130040"/>
              <a:gd name="connsiteX62" fmla="*/ 670560 w 916914"/>
              <a:gd name="connsiteY62" fmla="*/ 2499360 h 4130040"/>
              <a:gd name="connsiteX63" fmla="*/ 678180 w 916914"/>
              <a:gd name="connsiteY63" fmla="*/ 2522220 h 4130040"/>
              <a:gd name="connsiteX64" fmla="*/ 701040 w 916914"/>
              <a:gd name="connsiteY64" fmla="*/ 2560320 h 4130040"/>
              <a:gd name="connsiteX65" fmla="*/ 716280 w 916914"/>
              <a:gd name="connsiteY65" fmla="*/ 2590800 h 4130040"/>
              <a:gd name="connsiteX66" fmla="*/ 723900 w 916914"/>
              <a:gd name="connsiteY66" fmla="*/ 2712720 h 4130040"/>
              <a:gd name="connsiteX67" fmla="*/ 739140 w 916914"/>
              <a:gd name="connsiteY67" fmla="*/ 2758440 h 4130040"/>
              <a:gd name="connsiteX68" fmla="*/ 754380 w 916914"/>
              <a:gd name="connsiteY68" fmla="*/ 2811780 h 4130040"/>
              <a:gd name="connsiteX69" fmla="*/ 739140 w 916914"/>
              <a:gd name="connsiteY69" fmla="*/ 2941320 h 4130040"/>
              <a:gd name="connsiteX70" fmla="*/ 701040 w 916914"/>
              <a:gd name="connsiteY70" fmla="*/ 2956560 h 4130040"/>
              <a:gd name="connsiteX71" fmla="*/ 670560 w 916914"/>
              <a:gd name="connsiteY71" fmla="*/ 2971800 h 4130040"/>
              <a:gd name="connsiteX72" fmla="*/ 640080 w 916914"/>
              <a:gd name="connsiteY72" fmla="*/ 3002280 h 4130040"/>
              <a:gd name="connsiteX73" fmla="*/ 556260 w 916914"/>
              <a:gd name="connsiteY73" fmla="*/ 3025140 h 4130040"/>
              <a:gd name="connsiteX74" fmla="*/ 495300 w 916914"/>
              <a:gd name="connsiteY74" fmla="*/ 3063240 h 4130040"/>
              <a:gd name="connsiteX75" fmla="*/ 457200 w 916914"/>
              <a:gd name="connsiteY75" fmla="*/ 3086100 h 4130040"/>
              <a:gd name="connsiteX76" fmla="*/ 434340 w 916914"/>
              <a:gd name="connsiteY76" fmla="*/ 3101340 h 4130040"/>
              <a:gd name="connsiteX77" fmla="*/ 396240 w 916914"/>
              <a:gd name="connsiteY77" fmla="*/ 3108960 h 4130040"/>
              <a:gd name="connsiteX78" fmla="*/ 342900 w 916914"/>
              <a:gd name="connsiteY78" fmla="*/ 3147060 h 4130040"/>
              <a:gd name="connsiteX79" fmla="*/ 335280 w 916914"/>
              <a:gd name="connsiteY79" fmla="*/ 3192780 h 4130040"/>
              <a:gd name="connsiteX80" fmla="*/ 312420 w 916914"/>
              <a:gd name="connsiteY80" fmla="*/ 3215640 h 4130040"/>
              <a:gd name="connsiteX81" fmla="*/ 297180 w 916914"/>
              <a:gd name="connsiteY81" fmla="*/ 3238500 h 4130040"/>
              <a:gd name="connsiteX82" fmla="*/ 228600 w 916914"/>
              <a:gd name="connsiteY82" fmla="*/ 3284220 h 4130040"/>
              <a:gd name="connsiteX83" fmla="*/ 198120 w 916914"/>
              <a:gd name="connsiteY83" fmla="*/ 3299460 h 4130040"/>
              <a:gd name="connsiteX84" fmla="*/ 160020 w 916914"/>
              <a:gd name="connsiteY84" fmla="*/ 3352800 h 4130040"/>
              <a:gd name="connsiteX85" fmla="*/ 129540 w 916914"/>
              <a:gd name="connsiteY85" fmla="*/ 3375660 h 4130040"/>
              <a:gd name="connsiteX86" fmla="*/ 121920 w 916914"/>
              <a:gd name="connsiteY86" fmla="*/ 3398520 h 4130040"/>
              <a:gd name="connsiteX87" fmla="*/ 137160 w 916914"/>
              <a:gd name="connsiteY87" fmla="*/ 3497580 h 4130040"/>
              <a:gd name="connsiteX88" fmla="*/ 144780 w 916914"/>
              <a:gd name="connsiteY88" fmla="*/ 3581400 h 4130040"/>
              <a:gd name="connsiteX89" fmla="*/ 137160 w 916914"/>
              <a:gd name="connsiteY89" fmla="*/ 3642360 h 4130040"/>
              <a:gd name="connsiteX90" fmla="*/ 114300 w 916914"/>
              <a:gd name="connsiteY90" fmla="*/ 3726180 h 4130040"/>
              <a:gd name="connsiteX91" fmla="*/ 91440 w 916914"/>
              <a:gd name="connsiteY91" fmla="*/ 3817620 h 4130040"/>
              <a:gd name="connsiteX92" fmla="*/ 76200 w 916914"/>
              <a:gd name="connsiteY92" fmla="*/ 3947160 h 4130040"/>
              <a:gd name="connsiteX93" fmla="*/ 60960 w 916914"/>
              <a:gd name="connsiteY93" fmla="*/ 3977640 h 4130040"/>
              <a:gd name="connsiteX94" fmla="*/ 53340 w 916914"/>
              <a:gd name="connsiteY94" fmla="*/ 4008120 h 4130040"/>
              <a:gd name="connsiteX95" fmla="*/ 38100 w 916914"/>
              <a:gd name="connsiteY95" fmla="*/ 4130040 h 413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16914" h="4130040">
                <a:moveTo>
                  <a:pt x="327660" y="0"/>
                </a:moveTo>
                <a:cubicBezTo>
                  <a:pt x="347980" y="2540"/>
                  <a:pt x="368753" y="2653"/>
                  <a:pt x="388620" y="7620"/>
                </a:cubicBezTo>
                <a:cubicBezTo>
                  <a:pt x="399640" y="10375"/>
                  <a:pt x="408425" y="18978"/>
                  <a:pt x="419100" y="22860"/>
                </a:cubicBezTo>
                <a:cubicBezTo>
                  <a:pt x="436478" y="29179"/>
                  <a:pt x="455062" y="31781"/>
                  <a:pt x="472440" y="38100"/>
                </a:cubicBezTo>
                <a:cubicBezTo>
                  <a:pt x="483115" y="41982"/>
                  <a:pt x="493057" y="47704"/>
                  <a:pt x="502920" y="53340"/>
                </a:cubicBezTo>
                <a:cubicBezTo>
                  <a:pt x="510871" y="57884"/>
                  <a:pt x="517277" y="65179"/>
                  <a:pt x="525780" y="68580"/>
                </a:cubicBezTo>
                <a:cubicBezTo>
                  <a:pt x="542949" y="75448"/>
                  <a:pt x="561408" y="78507"/>
                  <a:pt x="579120" y="83820"/>
                </a:cubicBezTo>
                <a:cubicBezTo>
                  <a:pt x="586813" y="86128"/>
                  <a:pt x="594360" y="88900"/>
                  <a:pt x="601980" y="91440"/>
                </a:cubicBezTo>
                <a:cubicBezTo>
                  <a:pt x="609600" y="101600"/>
                  <a:pt x="615084" y="113790"/>
                  <a:pt x="624840" y="121920"/>
                </a:cubicBezTo>
                <a:cubicBezTo>
                  <a:pt x="629525" y="125824"/>
                  <a:pt x="676559" y="136755"/>
                  <a:pt x="678180" y="137160"/>
                </a:cubicBezTo>
                <a:cubicBezTo>
                  <a:pt x="690880" y="144780"/>
                  <a:pt x="703033" y="153396"/>
                  <a:pt x="716280" y="160020"/>
                </a:cubicBezTo>
                <a:cubicBezTo>
                  <a:pt x="733582" y="168671"/>
                  <a:pt x="753525" y="172150"/>
                  <a:pt x="769620" y="182880"/>
                </a:cubicBezTo>
                <a:cubicBezTo>
                  <a:pt x="777240" y="187960"/>
                  <a:pt x="778384" y="199264"/>
                  <a:pt x="784860" y="205740"/>
                </a:cubicBezTo>
                <a:cubicBezTo>
                  <a:pt x="813803" y="234683"/>
                  <a:pt x="808444" y="204420"/>
                  <a:pt x="830580" y="251460"/>
                </a:cubicBezTo>
                <a:cubicBezTo>
                  <a:pt x="845644" y="283471"/>
                  <a:pt x="857492" y="316957"/>
                  <a:pt x="868680" y="350520"/>
                </a:cubicBezTo>
                <a:cubicBezTo>
                  <a:pt x="871220" y="358140"/>
                  <a:pt x="872708" y="366196"/>
                  <a:pt x="876300" y="373380"/>
                </a:cubicBezTo>
                <a:cubicBezTo>
                  <a:pt x="880396" y="381571"/>
                  <a:pt x="886460" y="388620"/>
                  <a:pt x="891540" y="396240"/>
                </a:cubicBezTo>
                <a:cubicBezTo>
                  <a:pt x="894080" y="424180"/>
                  <a:pt x="896062" y="452176"/>
                  <a:pt x="899160" y="480060"/>
                </a:cubicBezTo>
                <a:cubicBezTo>
                  <a:pt x="910461" y="581766"/>
                  <a:pt x="932715" y="602953"/>
                  <a:pt x="899160" y="746760"/>
                </a:cubicBezTo>
                <a:cubicBezTo>
                  <a:pt x="898011" y="751685"/>
                  <a:pt x="833491" y="766987"/>
                  <a:pt x="822960" y="769620"/>
                </a:cubicBezTo>
                <a:cubicBezTo>
                  <a:pt x="768960" y="823620"/>
                  <a:pt x="837745" y="758531"/>
                  <a:pt x="762000" y="815340"/>
                </a:cubicBezTo>
                <a:cubicBezTo>
                  <a:pt x="730292" y="839121"/>
                  <a:pt x="747133" y="833954"/>
                  <a:pt x="723900" y="861060"/>
                </a:cubicBezTo>
                <a:cubicBezTo>
                  <a:pt x="714549" y="871969"/>
                  <a:pt x="704915" y="882919"/>
                  <a:pt x="693420" y="891540"/>
                </a:cubicBezTo>
                <a:cubicBezTo>
                  <a:pt x="684333" y="898356"/>
                  <a:pt x="672573" y="900760"/>
                  <a:pt x="662940" y="906780"/>
                </a:cubicBezTo>
                <a:cubicBezTo>
                  <a:pt x="652170" y="913511"/>
                  <a:pt x="643027" y="922595"/>
                  <a:pt x="632460" y="929640"/>
                </a:cubicBezTo>
                <a:cubicBezTo>
                  <a:pt x="620137" y="937855"/>
                  <a:pt x="607060" y="944880"/>
                  <a:pt x="594360" y="952500"/>
                </a:cubicBezTo>
                <a:cubicBezTo>
                  <a:pt x="586740" y="962660"/>
                  <a:pt x="580480" y="974000"/>
                  <a:pt x="571500" y="982980"/>
                </a:cubicBezTo>
                <a:cubicBezTo>
                  <a:pt x="511560" y="1042920"/>
                  <a:pt x="588197" y="946180"/>
                  <a:pt x="525780" y="1021080"/>
                </a:cubicBezTo>
                <a:cubicBezTo>
                  <a:pt x="519917" y="1028115"/>
                  <a:pt x="517016" y="1037464"/>
                  <a:pt x="510540" y="1043940"/>
                </a:cubicBezTo>
                <a:cubicBezTo>
                  <a:pt x="504064" y="1050416"/>
                  <a:pt x="494487" y="1053054"/>
                  <a:pt x="487680" y="1059180"/>
                </a:cubicBezTo>
                <a:cubicBezTo>
                  <a:pt x="468990" y="1076001"/>
                  <a:pt x="452120" y="1094740"/>
                  <a:pt x="434340" y="1112520"/>
                </a:cubicBezTo>
                <a:cubicBezTo>
                  <a:pt x="426720" y="1120140"/>
                  <a:pt x="420446" y="1129402"/>
                  <a:pt x="411480" y="1135380"/>
                </a:cubicBezTo>
                <a:cubicBezTo>
                  <a:pt x="403860" y="1140460"/>
                  <a:pt x="395573" y="1144660"/>
                  <a:pt x="388620" y="1150620"/>
                </a:cubicBezTo>
                <a:cubicBezTo>
                  <a:pt x="377711" y="1159971"/>
                  <a:pt x="367491" y="1170191"/>
                  <a:pt x="358140" y="1181100"/>
                </a:cubicBezTo>
                <a:cubicBezTo>
                  <a:pt x="352180" y="1188053"/>
                  <a:pt x="349792" y="1197929"/>
                  <a:pt x="342900" y="1203960"/>
                </a:cubicBezTo>
                <a:cubicBezTo>
                  <a:pt x="310652" y="1232177"/>
                  <a:pt x="305718" y="1231594"/>
                  <a:pt x="274320" y="1242060"/>
                </a:cubicBezTo>
                <a:cubicBezTo>
                  <a:pt x="266700" y="1252220"/>
                  <a:pt x="260440" y="1263560"/>
                  <a:pt x="251460" y="1272540"/>
                </a:cubicBezTo>
                <a:cubicBezTo>
                  <a:pt x="240690" y="1283310"/>
                  <a:pt x="210073" y="1297044"/>
                  <a:pt x="198120" y="1303020"/>
                </a:cubicBezTo>
                <a:cubicBezTo>
                  <a:pt x="190500" y="1313180"/>
                  <a:pt x="184903" y="1325235"/>
                  <a:pt x="175260" y="1333500"/>
                </a:cubicBezTo>
                <a:cubicBezTo>
                  <a:pt x="166635" y="1340892"/>
                  <a:pt x="154520" y="1342896"/>
                  <a:pt x="144780" y="1348740"/>
                </a:cubicBezTo>
                <a:cubicBezTo>
                  <a:pt x="129074" y="1358164"/>
                  <a:pt x="113713" y="1368230"/>
                  <a:pt x="99060" y="1379220"/>
                </a:cubicBezTo>
                <a:cubicBezTo>
                  <a:pt x="88900" y="1386840"/>
                  <a:pt x="78138" y="1393717"/>
                  <a:pt x="68580" y="1402080"/>
                </a:cubicBezTo>
                <a:cubicBezTo>
                  <a:pt x="57767" y="1411542"/>
                  <a:pt x="49442" y="1423739"/>
                  <a:pt x="38100" y="1432560"/>
                </a:cubicBezTo>
                <a:cubicBezTo>
                  <a:pt x="26409" y="1441653"/>
                  <a:pt x="12700" y="1447800"/>
                  <a:pt x="0" y="1455420"/>
                </a:cubicBezTo>
                <a:cubicBezTo>
                  <a:pt x="5080" y="1536700"/>
                  <a:pt x="2539" y="1618818"/>
                  <a:pt x="15240" y="1699260"/>
                </a:cubicBezTo>
                <a:cubicBezTo>
                  <a:pt x="22519" y="1745363"/>
                  <a:pt x="44620" y="1738438"/>
                  <a:pt x="68580" y="1760220"/>
                </a:cubicBezTo>
                <a:cubicBezTo>
                  <a:pt x="89844" y="1779550"/>
                  <a:pt x="116689" y="1795477"/>
                  <a:pt x="129540" y="1821180"/>
                </a:cubicBezTo>
                <a:cubicBezTo>
                  <a:pt x="145492" y="1853085"/>
                  <a:pt x="147078" y="1861578"/>
                  <a:pt x="175260" y="1889760"/>
                </a:cubicBezTo>
                <a:cubicBezTo>
                  <a:pt x="235200" y="1949700"/>
                  <a:pt x="158563" y="1852960"/>
                  <a:pt x="220980" y="1927860"/>
                </a:cubicBezTo>
                <a:cubicBezTo>
                  <a:pt x="248284" y="1960625"/>
                  <a:pt x="223321" y="1947461"/>
                  <a:pt x="266700" y="1981200"/>
                </a:cubicBezTo>
                <a:cubicBezTo>
                  <a:pt x="278391" y="1990293"/>
                  <a:pt x="293109" y="1994967"/>
                  <a:pt x="304800" y="2004060"/>
                </a:cubicBezTo>
                <a:cubicBezTo>
                  <a:pt x="316142" y="2012881"/>
                  <a:pt x="324467" y="2025078"/>
                  <a:pt x="335280" y="2034540"/>
                </a:cubicBezTo>
                <a:cubicBezTo>
                  <a:pt x="445087" y="2130621"/>
                  <a:pt x="303273" y="2001517"/>
                  <a:pt x="388620" y="2072640"/>
                </a:cubicBezTo>
                <a:cubicBezTo>
                  <a:pt x="484141" y="2152241"/>
                  <a:pt x="327811" y="2032748"/>
                  <a:pt x="441960" y="2118360"/>
                </a:cubicBezTo>
                <a:cubicBezTo>
                  <a:pt x="451446" y="2146819"/>
                  <a:pt x="448160" y="2144992"/>
                  <a:pt x="472440" y="2171700"/>
                </a:cubicBezTo>
                <a:cubicBezTo>
                  <a:pt x="489354" y="2190306"/>
                  <a:pt x="525780" y="2225040"/>
                  <a:pt x="525780" y="2225040"/>
                </a:cubicBezTo>
                <a:cubicBezTo>
                  <a:pt x="528320" y="2232660"/>
                  <a:pt x="529143" y="2241089"/>
                  <a:pt x="533400" y="2247900"/>
                </a:cubicBezTo>
                <a:cubicBezTo>
                  <a:pt x="542020" y="2261692"/>
                  <a:pt x="556607" y="2271453"/>
                  <a:pt x="563880" y="2286000"/>
                </a:cubicBezTo>
                <a:cubicBezTo>
                  <a:pt x="572150" y="2302539"/>
                  <a:pt x="572252" y="2322171"/>
                  <a:pt x="579120" y="2339340"/>
                </a:cubicBezTo>
                <a:cubicBezTo>
                  <a:pt x="582521" y="2347843"/>
                  <a:pt x="589280" y="2354580"/>
                  <a:pt x="594360" y="2362200"/>
                </a:cubicBezTo>
                <a:cubicBezTo>
                  <a:pt x="600496" y="2386744"/>
                  <a:pt x="601894" y="2401704"/>
                  <a:pt x="617220" y="2423160"/>
                </a:cubicBezTo>
                <a:cubicBezTo>
                  <a:pt x="623484" y="2431929"/>
                  <a:pt x="632460" y="2438400"/>
                  <a:pt x="640080" y="2446020"/>
                </a:cubicBezTo>
                <a:cubicBezTo>
                  <a:pt x="657551" y="2498434"/>
                  <a:pt x="633654" y="2434775"/>
                  <a:pt x="670560" y="2499360"/>
                </a:cubicBezTo>
                <a:cubicBezTo>
                  <a:pt x="674545" y="2506334"/>
                  <a:pt x="674588" y="2515036"/>
                  <a:pt x="678180" y="2522220"/>
                </a:cubicBezTo>
                <a:cubicBezTo>
                  <a:pt x="684804" y="2535467"/>
                  <a:pt x="693847" y="2547373"/>
                  <a:pt x="701040" y="2560320"/>
                </a:cubicBezTo>
                <a:cubicBezTo>
                  <a:pt x="706557" y="2570250"/>
                  <a:pt x="711200" y="2580640"/>
                  <a:pt x="716280" y="2590800"/>
                </a:cubicBezTo>
                <a:cubicBezTo>
                  <a:pt x="718820" y="2631440"/>
                  <a:pt x="718398" y="2672374"/>
                  <a:pt x="723900" y="2712720"/>
                </a:cubicBezTo>
                <a:cubicBezTo>
                  <a:pt x="726071" y="2728637"/>
                  <a:pt x="735244" y="2742855"/>
                  <a:pt x="739140" y="2758440"/>
                </a:cubicBezTo>
                <a:cubicBezTo>
                  <a:pt x="748708" y="2796712"/>
                  <a:pt x="743448" y="2778985"/>
                  <a:pt x="754380" y="2811780"/>
                </a:cubicBezTo>
                <a:cubicBezTo>
                  <a:pt x="749300" y="2854960"/>
                  <a:pt x="754171" y="2900523"/>
                  <a:pt x="739140" y="2941320"/>
                </a:cubicBezTo>
                <a:cubicBezTo>
                  <a:pt x="734411" y="2954155"/>
                  <a:pt x="713539" y="2951005"/>
                  <a:pt x="701040" y="2956560"/>
                </a:cubicBezTo>
                <a:cubicBezTo>
                  <a:pt x="690660" y="2961173"/>
                  <a:pt x="679647" y="2964984"/>
                  <a:pt x="670560" y="2971800"/>
                </a:cubicBezTo>
                <a:cubicBezTo>
                  <a:pt x="659065" y="2980421"/>
                  <a:pt x="652401" y="2994888"/>
                  <a:pt x="640080" y="3002280"/>
                </a:cubicBezTo>
                <a:cubicBezTo>
                  <a:pt x="620744" y="3013881"/>
                  <a:pt x="578935" y="3020605"/>
                  <a:pt x="556260" y="3025140"/>
                </a:cubicBezTo>
                <a:cubicBezTo>
                  <a:pt x="497045" y="3084355"/>
                  <a:pt x="555266" y="3036588"/>
                  <a:pt x="495300" y="3063240"/>
                </a:cubicBezTo>
                <a:cubicBezTo>
                  <a:pt x="481766" y="3069255"/>
                  <a:pt x="469759" y="3078250"/>
                  <a:pt x="457200" y="3086100"/>
                </a:cubicBezTo>
                <a:cubicBezTo>
                  <a:pt x="449434" y="3090954"/>
                  <a:pt x="442915" y="3098124"/>
                  <a:pt x="434340" y="3101340"/>
                </a:cubicBezTo>
                <a:cubicBezTo>
                  <a:pt x="422213" y="3105888"/>
                  <a:pt x="408940" y="3106420"/>
                  <a:pt x="396240" y="3108960"/>
                </a:cubicBezTo>
                <a:cubicBezTo>
                  <a:pt x="379381" y="3117390"/>
                  <a:pt x="351726" y="3127201"/>
                  <a:pt x="342900" y="3147060"/>
                </a:cubicBezTo>
                <a:cubicBezTo>
                  <a:pt x="336625" y="3161179"/>
                  <a:pt x="341555" y="3178661"/>
                  <a:pt x="335280" y="3192780"/>
                </a:cubicBezTo>
                <a:cubicBezTo>
                  <a:pt x="330903" y="3202628"/>
                  <a:pt x="319319" y="3207361"/>
                  <a:pt x="312420" y="3215640"/>
                </a:cubicBezTo>
                <a:cubicBezTo>
                  <a:pt x="306557" y="3222675"/>
                  <a:pt x="304268" y="3232701"/>
                  <a:pt x="297180" y="3238500"/>
                </a:cubicBezTo>
                <a:cubicBezTo>
                  <a:pt x="275916" y="3255898"/>
                  <a:pt x="253174" y="3271933"/>
                  <a:pt x="228600" y="3284220"/>
                </a:cubicBezTo>
                <a:cubicBezTo>
                  <a:pt x="218440" y="3289300"/>
                  <a:pt x="207363" y="3292858"/>
                  <a:pt x="198120" y="3299460"/>
                </a:cubicBezTo>
                <a:cubicBezTo>
                  <a:pt x="151684" y="3332629"/>
                  <a:pt x="196464" y="3310282"/>
                  <a:pt x="160020" y="3352800"/>
                </a:cubicBezTo>
                <a:cubicBezTo>
                  <a:pt x="151755" y="3362443"/>
                  <a:pt x="139700" y="3368040"/>
                  <a:pt x="129540" y="3375660"/>
                </a:cubicBezTo>
                <a:cubicBezTo>
                  <a:pt x="127000" y="3383280"/>
                  <a:pt x="121920" y="3390488"/>
                  <a:pt x="121920" y="3398520"/>
                </a:cubicBezTo>
                <a:cubicBezTo>
                  <a:pt x="121920" y="3414539"/>
                  <a:pt x="135022" y="3479406"/>
                  <a:pt x="137160" y="3497580"/>
                </a:cubicBezTo>
                <a:cubicBezTo>
                  <a:pt x="140438" y="3525443"/>
                  <a:pt x="142240" y="3553460"/>
                  <a:pt x="144780" y="3581400"/>
                </a:cubicBezTo>
                <a:cubicBezTo>
                  <a:pt x="142240" y="3601720"/>
                  <a:pt x="141451" y="3622336"/>
                  <a:pt x="137160" y="3642360"/>
                </a:cubicBezTo>
                <a:cubicBezTo>
                  <a:pt x="111177" y="3763615"/>
                  <a:pt x="130430" y="3621335"/>
                  <a:pt x="114300" y="3726180"/>
                </a:cubicBezTo>
                <a:cubicBezTo>
                  <a:pt x="102261" y="3804431"/>
                  <a:pt x="117508" y="3765485"/>
                  <a:pt x="91440" y="3817620"/>
                </a:cubicBezTo>
                <a:cubicBezTo>
                  <a:pt x="86360" y="3860800"/>
                  <a:pt x="84335" y="3904450"/>
                  <a:pt x="76200" y="3947160"/>
                </a:cubicBezTo>
                <a:cubicBezTo>
                  <a:pt x="74075" y="3958319"/>
                  <a:pt x="64948" y="3967004"/>
                  <a:pt x="60960" y="3977640"/>
                </a:cubicBezTo>
                <a:cubicBezTo>
                  <a:pt x="57283" y="3987446"/>
                  <a:pt x="55534" y="3997880"/>
                  <a:pt x="53340" y="4008120"/>
                </a:cubicBezTo>
                <a:cubicBezTo>
                  <a:pt x="35111" y="4093188"/>
                  <a:pt x="38100" y="4061992"/>
                  <a:pt x="38100" y="413004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Brīvforma: forma 8">
            <a:extLst>
              <a:ext uri="{FF2B5EF4-FFF2-40B4-BE49-F238E27FC236}">
                <a16:creationId xmlns:a16="http://schemas.microsoft.com/office/drawing/2014/main" id="{494CCD66-5EB9-DF91-8A46-1DC5CE416EC0}"/>
              </a:ext>
            </a:extLst>
          </p:cNvPr>
          <p:cNvSpPr>
            <a:spLocks noChangeAspect="1"/>
          </p:cNvSpPr>
          <p:nvPr/>
        </p:nvSpPr>
        <p:spPr>
          <a:xfrm>
            <a:off x="3224057" y="5467005"/>
            <a:ext cx="708008" cy="583343"/>
          </a:xfrm>
          <a:custGeom>
            <a:avLst/>
            <a:gdLst>
              <a:gd name="connsiteX0" fmla="*/ 1249680 w 1249680"/>
              <a:gd name="connsiteY0" fmla="*/ 980108 h 1029638"/>
              <a:gd name="connsiteX1" fmla="*/ 1013460 w 1249680"/>
              <a:gd name="connsiteY1" fmla="*/ 976298 h 1029638"/>
              <a:gd name="connsiteX2" fmla="*/ 1002030 w 1249680"/>
              <a:gd name="connsiteY2" fmla="*/ 972488 h 1029638"/>
              <a:gd name="connsiteX3" fmla="*/ 975360 w 1249680"/>
              <a:gd name="connsiteY3" fmla="*/ 964868 h 1029638"/>
              <a:gd name="connsiteX4" fmla="*/ 922020 w 1249680"/>
              <a:gd name="connsiteY4" fmla="*/ 934388 h 1029638"/>
              <a:gd name="connsiteX5" fmla="*/ 906780 w 1249680"/>
              <a:gd name="connsiteY5" fmla="*/ 930578 h 1029638"/>
              <a:gd name="connsiteX6" fmla="*/ 887730 w 1249680"/>
              <a:gd name="connsiteY6" fmla="*/ 915338 h 1029638"/>
              <a:gd name="connsiteX7" fmla="*/ 819150 w 1249680"/>
              <a:gd name="connsiteY7" fmla="*/ 888668 h 1029638"/>
              <a:gd name="connsiteX8" fmla="*/ 811530 w 1249680"/>
              <a:gd name="connsiteY8" fmla="*/ 907718 h 1029638"/>
              <a:gd name="connsiteX9" fmla="*/ 819150 w 1249680"/>
              <a:gd name="connsiteY9" fmla="*/ 930578 h 1029638"/>
              <a:gd name="connsiteX10" fmla="*/ 822960 w 1249680"/>
              <a:gd name="connsiteY10" fmla="*/ 945818 h 1029638"/>
              <a:gd name="connsiteX11" fmla="*/ 815340 w 1249680"/>
              <a:gd name="connsiteY11" fmla="*/ 1002968 h 1029638"/>
              <a:gd name="connsiteX12" fmla="*/ 803910 w 1249680"/>
              <a:gd name="connsiteY12" fmla="*/ 1014398 h 1029638"/>
              <a:gd name="connsiteX13" fmla="*/ 765810 w 1249680"/>
              <a:gd name="connsiteY13" fmla="*/ 1029638 h 1029638"/>
              <a:gd name="connsiteX14" fmla="*/ 746760 w 1249680"/>
              <a:gd name="connsiteY14" fmla="*/ 1006778 h 1029638"/>
              <a:gd name="connsiteX15" fmla="*/ 742950 w 1249680"/>
              <a:gd name="connsiteY15" fmla="*/ 900098 h 1029638"/>
              <a:gd name="connsiteX16" fmla="*/ 739140 w 1249680"/>
              <a:gd name="connsiteY16" fmla="*/ 877238 h 1029638"/>
              <a:gd name="connsiteX17" fmla="*/ 708660 w 1249680"/>
              <a:gd name="connsiteY17" fmla="*/ 846758 h 1029638"/>
              <a:gd name="connsiteX18" fmla="*/ 674370 w 1249680"/>
              <a:gd name="connsiteY18" fmla="*/ 820088 h 1029638"/>
              <a:gd name="connsiteX19" fmla="*/ 662940 w 1249680"/>
              <a:gd name="connsiteY19" fmla="*/ 808658 h 1029638"/>
              <a:gd name="connsiteX20" fmla="*/ 628650 w 1249680"/>
              <a:gd name="connsiteY20" fmla="*/ 785798 h 1029638"/>
              <a:gd name="connsiteX21" fmla="*/ 605790 w 1249680"/>
              <a:gd name="connsiteY21" fmla="*/ 766748 h 1029638"/>
              <a:gd name="connsiteX22" fmla="*/ 598170 w 1249680"/>
              <a:gd name="connsiteY22" fmla="*/ 755318 h 1029638"/>
              <a:gd name="connsiteX23" fmla="*/ 571500 w 1249680"/>
              <a:gd name="connsiteY23" fmla="*/ 728648 h 1029638"/>
              <a:gd name="connsiteX24" fmla="*/ 552450 w 1249680"/>
              <a:gd name="connsiteY24" fmla="*/ 694358 h 1029638"/>
              <a:gd name="connsiteX25" fmla="*/ 537210 w 1249680"/>
              <a:gd name="connsiteY25" fmla="*/ 675308 h 1029638"/>
              <a:gd name="connsiteX26" fmla="*/ 533400 w 1249680"/>
              <a:gd name="connsiteY26" fmla="*/ 660068 h 1029638"/>
              <a:gd name="connsiteX27" fmla="*/ 502920 w 1249680"/>
              <a:gd name="connsiteY27" fmla="*/ 618158 h 1029638"/>
              <a:gd name="connsiteX28" fmla="*/ 495300 w 1249680"/>
              <a:gd name="connsiteY28" fmla="*/ 602918 h 1029638"/>
              <a:gd name="connsiteX29" fmla="*/ 480060 w 1249680"/>
              <a:gd name="connsiteY29" fmla="*/ 580058 h 1029638"/>
              <a:gd name="connsiteX30" fmla="*/ 472440 w 1249680"/>
              <a:gd name="connsiteY30" fmla="*/ 557198 h 1029638"/>
              <a:gd name="connsiteX31" fmla="*/ 449580 w 1249680"/>
              <a:gd name="connsiteY31" fmla="*/ 526718 h 1029638"/>
              <a:gd name="connsiteX32" fmla="*/ 438150 w 1249680"/>
              <a:gd name="connsiteY32" fmla="*/ 511478 h 1029638"/>
              <a:gd name="connsiteX33" fmla="*/ 426720 w 1249680"/>
              <a:gd name="connsiteY33" fmla="*/ 496238 h 1029638"/>
              <a:gd name="connsiteX34" fmla="*/ 407670 w 1249680"/>
              <a:gd name="connsiteY34" fmla="*/ 458138 h 1029638"/>
              <a:gd name="connsiteX35" fmla="*/ 400050 w 1249680"/>
              <a:gd name="connsiteY35" fmla="*/ 446708 h 1029638"/>
              <a:gd name="connsiteX36" fmla="*/ 396240 w 1249680"/>
              <a:gd name="connsiteY36" fmla="*/ 435278 h 1029638"/>
              <a:gd name="connsiteX37" fmla="*/ 369570 w 1249680"/>
              <a:gd name="connsiteY37" fmla="*/ 400988 h 1029638"/>
              <a:gd name="connsiteX38" fmla="*/ 354330 w 1249680"/>
              <a:gd name="connsiteY38" fmla="*/ 378128 h 1029638"/>
              <a:gd name="connsiteX39" fmla="*/ 346710 w 1249680"/>
              <a:gd name="connsiteY39" fmla="*/ 366698 h 1029638"/>
              <a:gd name="connsiteX40" fmla="*/ 335280 w 1249680"/>
              <a:gd name="connsiteY40" fmla="*/ 351458 h 1029638"/>
              <a:gd name="connsiteX41" fmla="*/ 320040 w 1249680"/>
              <a:gd name="connsiteY41" fmla="*/ 320978 h 1029638"/>
              <a:gd name="connsiteX42" fmla="*/ 312420 w 1249680"/>
              <a:gd name="connsiteY42" fmla="*/ 305738 h 1029638"/>
              <a:gd name="connsiteX43" fmla="*/ 297180 w 1249680"/>
              <a:gd name="connsiteY43" fmla="*/ 294308 h 1029638"/>
              <a:gd name="connsiteX44" fmla="*/ 281940 w 1249680"/>
              <a:gd name="connsiteY44" fmla="*/ 260018 h 1029638"/>
              <a:gd name="connsiteX45" fmla="*/ 266700 w 1249680"/>
              <a:gd name="connsiteY45" fmla="*/ 225728 h 1029638"/>
              <a:gd name="connsiteX46" fmla="*/ 255270 w 1249680"/>
              <a:gd name="connsiteY46" fmla="*/ 183818 h 1029638"/>
              <a:gd name="connsiteX47" fmla="*/ 243840 w 1249680"/>
              <a:gd name="connsiteY47" fmla="*/ 160958 h 1029638"/>
              <a:gd name="connsiteX48" fmla="*/ 240030 w 1249680"/>
              <a:gd name="connsiteY48" fmla="*/ 145718 h 1029638"/>
              <a:gd name="connsiteX49" fmla="*/ 224790 w 1249680"/>
              <a:gd name="connsiteY49" fmla="*/ 115238 h 1029638"/>
              <a:gd name="connsiteX50" fmla="*/ 213360 w 1249680"/>
              <a:gd name="connsiteY50" fmla="*/ 77138 h 1029638"/>
              <a:gd name="connsiteX51" fmla="*/ 205740 w 1249680"/>
              <a:gd name="connsiteY51" fmla="*/ 65708 h 1029638"/>
              <a:gd name="connsiteX52" fmla="*/ 198120 w 1249680"/>
              <a:gd name="connsiteY52" fmla="*/ 50468 h 1029638"/>
              <a:gd name="connsiteX53" fmla="*/ 156210 w 1249680"/>
              <a:gd name="connsiteY53" fmla="*/ 19988 h 1029638"/>
              <a:gd name="connsiteX54" fmla="*/ 133350 w 1249680"/>
              <a:gd name="connsiteY54" fmla="*/ 16178 h 1029638"/>
              <a:gd name="connsiteX55" fmla="*/ 106680 w 1249680"/>
              <a:gd name="connsiteY55" fmla="*/ 4748 h 1029638"/>
              <a:gd name="connsiteX56" fmla="*/ 0 w 1249680"/>
              <a:gd name="connsiteY56" fmla="*/ 938 h 10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49680" h="1029638">
                <a:moveTo>
                  <a:pt x="1249680" y="980108"/>
                </a:moveTo>
                <a:lnTo>
                  <a:pt x="1013460" y="976298"/>
                </a:lnTo>
                <a:cubicBezTo>
                  <a:pt x="1009446" y="976174"/>
                  <a:pt x="1005877" y="973642"/>
                  <a:pt x="1002030" y="972488"/>
                </a:cubicBezTo>
                <a:cubicBezTo>
                  <a:pt x="993174" y="969831"/>
                  <a:pt x="984250" y="967408"/>
                  <a:pt x="975360" y="964868"/>
                </a:cubicBezTo>
                <a:cubicBezTo>
                  <a:pt x="961755" y="955798"/>
                  <a:pt x="937489" y="938255"/>
                  <a:pt x="922020" y="934388"/>
                </a:cubicBezTo>
                <a:lnTo>
                  <a:pt x="906780" y="930578"/>
                </a:lnTo>
                <a:cubicBezTo>
                  <a:pt x="900430" y="925498"/>
                  <a:pt x="894917" y="919143"/>
                  <a:pt x="887730" y="915338"/>
                </a:cubicBezTo>
                <a:cubicBezTo>
                  <a:pt x="865148" y="903383"/>
                  <a:pt x="842809" y="896554"/>
                  <a:pt x="819150" y="888668"/>
                </a:cubicBezTo>
                <a:cubicBezTo>
                  <a:pt x="816610" y="895018"/>
                  <a:pt x="811530" y="900879"/>
                  <a:pt x="811530" y="907718"/>
                </a:cubicBezTo>
                <a:cubicBezTo>
                  <a:pt x="811530" y="915750"/>
                  <a:pt x="817202" y="922786"/>
                  <a:pt x="819150" y="930578"/>
                </a:cubicBezTo>
                <a:lnTo>
                  <a:pt x="822960" y="945818"/>
                </a:lnTo>
                <a:cubicBezTo>
                  <a:pt x="820420" y="964868"/>
                  <a:pt x="820484" y="984451"/>
                  <a:pt x="815340" y="1002968"/>
                </a:cubicBezTo>
                <a:cubicBezTo>
                  <a:pt x="813898" y="1008160"/>
                  <a:pt x="808049" y="1010949"/>
                  <a:pt x="803910" y="1014398"/>
                </a:cubicBezTo>
                <a:cubicBezTo>
                  <a:pt x="790607" y="1025484"/>
                  <a:pt x="785131" y="1024118"/>
                  <a:pt x="765810" y="1029638"/>
                </a:cubicBezTo>
                <a:cubicBezTo>
                  <a:pt x="747056" y="1024949"/>
                  <a:pt x="748174" y="1030107"/>
                  <a:pt x="746760" y="1006778"/>
                </a:cubicBezTo>
                <a:cubicBezTo>
                  <a:pt x="744607" y="971260"/>
                  <a:pt x="745039" y="935619"/>
                  <a:pt x="742950" y="900098"/>
                </a:cubicBezTo>
                <a:cubicBezTo>
                  <a:pt x="742496" y="892386"/>
                  <a:pt x="741583" y="884567"/>
                  <a:pt x="739140" y="877238"/>
                </a:cubicBezTo>
                <a:cubicBezTo>
                  <a:pt x="727338" y="841832"/>
                  <a:pt x="733463" y="862703"/>
                  <a:pt x="708660" y="846758"/>
                </a:cubicBezTo>
                <a:cubicBezTo>
                  <a:pt x="696480" y="838928"/>
                  <a:pt x="684609" y="830327"/>
                  <a:pt x="674370" y="820088"/>
                </a:cubicBezTo>
                <a:cubicBezTo>
                  <a:pt x="670560" y="816278"/>
                  <a:pt x="667251" y="811891"/>
                  <a:pt x="662940" y="808658"/>
                </a:cubicBezTo>
                <a:cubicBezTo>
                  <a:pt x="651950" y="800416"/>
                  <a:pt x="638364" y="795512"/>
                  <a:pt x="628650" y="785798"/>
                </a:cubicBezTo>
                <a:cubicBezTo>
                  <a:pt x="613982" y="771130"/>
                  <a:pt x="621703" y="777357"/>
                  <a:pt x="605790" y="766748"/>
                </a:cubicBezTo>
                <a:cubicBezTo>
                  <a:pt x="603250" y="762938"/>
                  <a:pt x="601408" y="758556"/>
                  <a:pt x="598170" y="755318"/>
                </a:cubicBezTo>
                <a:cubicBezTo>
                  <a:pt x="577246" y="734394"/>
                  <a:pt x="594445" y="766890"/>
                  <a:pt x="571500" y="728648"/>
                </a:cubicBezTo>
                <a:cubicBezTo>
                  <a:pt x="536576" y="670441"/>
                  <a:pt x="591145" y="745951"/>
                  <a:pt x="552450" y="694358"/>
                </a:cubicBezTo>
                <a:cubicBezTo>
                  <a:pt x="539994" y="656991"/>
                  <a:pt x="560188" y="709775"/>
                  <a:pt x="537210" y="675308"/>
                </a:cubicBezTo>
                <a:cubicBezTo>
                  <a:pt x="534305" y="670951"/>
                  <a:pt x="535742" y="664752"/>
                  <a:pt x="533400" y="660068"/>
                </a:cubicBezTo>
                <a:cubicBezTo>
                  <a:pt x="521597" y="636462"/>
                  <a:pt x="516824" y="639014"/>
                  <a:pt x="502920" y="618158"/>
                </a:cubicBezTo>
                <a:cubicBezTo>
                  <a:pt x="499770" y="613432"/>
                  <a:pt x="498222" y="607788"/>
                  <a:pt x="495300" y="602918"/>
                </a:cubicBezTo>
                <a:cubicBezTo>
                  <a:pt x="490588" y="595065"/>
                  <a:pt x="482956" y="588746"/>
                  <a:pt x="480060" y="580058"/>
                </a:cubicBezTo>
                <a:cubicBezTo>
                  <a:pt x="477520" y="572438"/>
                  <a:pt x="476425" y="564172"/>
                  <a:pt x="472440" y="557198"/>
                </a:cubicBezTo>
                <a:cubicBezTo>
                  <a:pt x="466139" y="546171"/>
                  <a:pt x="457200" y="536878"/>
                  <a:pt x="449580" y="526718"/>
                </a:cubicBezTo>
                <a:lnTo>
                  <a:pt x="438150" y="511478"/>
                </a:lnTo>
                <a:cubicBezTo>
                  <a:pt x="434340" y="506398"/>
                  <a:pt x="429987" y="501683"/>
                  <a:pt x="426720" y="496238"/>
                </a:cubicBezTo>
                <a:cubicBezTo>
                  <a:pt x="394928" y="443252"/>
                  <a:pt x="433596" y="509989"/>
                  <a:pt x="407670" y="458138"/>
                </a:cubicBezTo>
                <a:cubicBezTo>
                  <a:pt x="405622" y="454042"/>
                  <a:pt x="402098" y="450804"/>
                  <a:pt x="400050" y="446708"/>
                </a:cubicBezTo>
                <a:cubicBezTo>
                  <a:pt x="398254" y="443116"/>
                  <a:pt x="398190" y="438789"/>
                  <a:pt x="396240" y="435278"/>
                </a:cubicBezTo>
                <a:cubicBezTo>
                  <a:pt x="384847" y="414771"/>
                  <a:pt x="383454" y="414872"/>
                  <a:pt x="369570" y="400988"/>
                </a:cubicBezTo>
                <a:cubicBezTo>
                  <a:pt x="362874" y="380901"/>
                  <a:pt x="370185" y="397154"/>
                  <a:pt x="354330" y="378128"/>
                </a:cubicBezTo>
                <a:cubicBezTo>
                  <a:pt x="351399" y="374610"/>
                  <a:pt x="349372" y="370424"/>
                  <a:pt x="346710" y="366698"/>
                </a:cubicBezTo>
                <a:cubicBezTo>
                  <a:pt x="343019" y="361531"/>
                  <a:pt x="339090" y="356538"/>
                  <a:pt x="335280" y="351458"/>
                </a:cubicBezTo>
                <a:cubicBezTo>
                  <a:pt x="328315" y="330563"/>
                  <a:pt x="335036" y="347971"/>
                  <a:pt x="320040" y="320978"/>
                </a:cubicBezTo>
                <a:cubicBezTo>
                  <a:pt x="317282" y="316013"/>
                  <a:pt x="316116" y="310050"/>
                  <a:pt x="312420" y="305738"/>
                </a:cubicBezTo>
                <a:cubicBezTo>
                  <a:pt x="308287" y="300917"/>
                  <a:pt x="302260" y="298118"/>
                  <a:pt x="297180" y="294308"/>
                </a:cubicBezTo>
                <a:cubicBezTo>
                  <a:pt x="289195" y="278337"/>
                  <a:pt x="288426" y="277855"/>
                  <a:pt x="281940" y="260018"/>
                </a:cubicBezTo>
                <a:cubicBezTo>
                  <a:pt x="271058" y="230094"/>
                  <a:pt x="279809" y="245392"/>
                  <a:pt x="266700" y="225728"/>
                </a:cubicBezTo>
                <a:cubicBezTo>
                  <a:pt x="263913" y="211793"/>
                  <a:pt x="261715" y="196708"/>
                  <a:pt x="255270" y="183818"/>
                </a:cubicBezTo>
                <a:cubicBezTo>
                  <a:pt x="251460" y="176198"/>
                  <a:pt x="247004" y="168868"/>
                  <a:pt x="243840" y="160958"/>
                </a:cubicBezTo>
                <a:cubicBezTo>
                  <a:pt x="241895" y="156096"/>
                  <a:pt x="241686" y="150686"/>
                  <a:pt x="240030" y="145718"/>
                </a:cubicBezTo>
                <a:cubicBezTo>
                  <a:pt x="233816" y="127077"/>
                  <a:pt x="234124" y="129238"/>
                  <a:pt x="224790" y="115238"/>
                </a:cubicBezTo>
                <a:cubicBezTo>
                  <a:pt x="221221" y="97392"/>
                  <a:pt x="221714" y="93846"/>
                  <a:pt x="213360" y="77138"/>
                </a:cubicBezTo>
                <a:cubicBezTo>
                  <a:pt x="211312" y="73042"/>
                  <a:pt x="208012" y="69684"/>
                  <a:pt x="205740" y="65708"/>
                </a:cubicBezTo>
                <a:cubicBezTo>
                  <a:pt x="202922" y="60777"/>
                  <a:pt x="201421" y="55090"/>
                  <a:pt x="198120" y="50468"/>
                </a:cubicBezTo>
                <a:cubicBezTo>
                  <a:pt x="190530" y="39842"/>
                  <a:pt x="163881" y="21267"/>
                  <a:pt x="156210" y="19988"/>
                </a:cubicBezTo>
                <a:cubicBezTo>
                  <a:pt x="148590" y="18718"/>
                  <a:pt x="140891" y="17854"/>
                  <a:pt x="133350" y="16178"/>
                </a:cubicBezTo>
                <a:cubicBezTo>
                  <a:pt x="93608" y="7347"/>
                  <a:pt x="157931" y="18725"/>
                  <a:pt x="106680" y="4748"/>
                </a:cubicBezTo>
                <a:cubicBezTo>
                  <a:pt x="78880" y="-2834"/>
                  <a:pt x="13935" y="938"/>
                  <a:pt x="0" y="93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191F980C-4DF8-76A6-994C-0A2DE93D61DE}"/>
              </a:ext>
            </a:extLst>
          </p:cNvPr>
          <p:cNvCxnSpPr>
            <a:cxnSpLocks/>
          </p:cNvCxnSpPr>
          <p:nvPr/>
        </p:nvCxnSpPr>
        <p:spPr>
          <a:xfrm>
            <a:off x="3257973" y="3602560"/>
            <a:ext cx="169068" cy="1688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BDF9311D-7426-B2AE-BCD4-B61B8BACEA4A}"/>
              </a:ext>
            </a:extLst>
          </p:cNvPr>
          <p:cNvCxnSpPr>
            <a:cxnSpLocks/>
          </p:cNvCxnSpPr>
          <p:nvPr/>
        </p:nvCxnSpPr>
        <p:spPr>
          <a:xfrm>
            <a:off x="3493527" y="4454501"/>
            <a:ext cx="1690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AEB427B5-CF98-5455-540A-6D566E0DD207}"/>
              </a:ext>
            </a:extLst>
          </p:cNvPr>
          <p:cNvCxnSpPr>
            <a:cxnSpLocks/>
          </p:cNvCxnSpPr>
          <p:nvPr/>
        </p:nvCxnSpPr>
        <p:spPr>
          <a:xfrm>
            <a:off x="3333797" y="2813108"/>
            <a:ext cx="0" cy="1688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aisns savienotājs 13">
            <a:extLst>
              <a:ext uri="{FF2B5EF4-FFF2-40B4-BE49-F238E27FC236}">
                <a16:creationId xmlns:a16="http://schemas.microsoft.com/office/drawing/2014/main" id="{04D798F0-CD12-D01A-96E1-35EA4B03C564}"/>
              </a:ext>
            </a:extLst>
          </p:cNvPr>
          <p:cNvCxnSpPr>
            <a:cxnSpLocks/>
          </p:cNvCxnSpPr>
          <p:nvPr/>
        </p:nvCxnSpPr>
        <p:spPr>
          <a:xfrm flipH="1">
            <a:off x="3202191" y="5373147"/>
            <a:ext cx="73829" cy="1688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āls 19">
            <a:extLst>
              <a:ext uri="{FF2B5EF4-FFF2-40B4-BE49-F238E27FC236}">
                <a16:creationId xmlns:a16="http://schemas.microsoft.com/office/drawing/2014/main" id="{C159FF47-5EC1-D94B-D0B4-FE8C720B438C}"/>
              </a:ext>
            </a:extLst>
          </p:cNvPr>
          <p:cNvSpPr/>
          <p:nvPr/>
        </p:nvSpPr>
        <p:spPr>
          <a:xfrm>
            <a:off x="2960387" y="4820106"/>
            <a:ext cx="302042" cy="29116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3" name="Ovāls 22">
            <a:extLst>
              <a:ext uri="{FF2B5EF4-FFF2-40B4-BE49-F238E27FC236}">
                <a16:creationId xmlns:a16="http://schemas.microsoft.com/office/drawing/2014/main" id="{6824F3E4-95C1-6FDE-C966-EE48837B4C9D}"/>
              </a:ext>
            </a:extLst>
          </p:cNvPr>
          <p:cNvSpPr/>
          <p:nvPr/>
        </p:nvSpPr>
        <p:spPr>
          <a:xfrm>
            <a:off x="3031756" y="4146997"/>
            <a:ext cx="302042" cy="29116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Ovāls 27">
            <a:extLst>
              <a:ext uri="{FF2B5EF4-FFF2-40B4-BE49-F238E27FC236}">
                <a16:creationId xmlns:a16="http://schemas.microsoft.com/office/drawing/2014/main" id="{4CFB06AA-D61E-E14C-8837-407F459E11B0}"/>
              </a:ext>
            </a:extLst>
          </p:cNvPr>
          <p:cNvSpPr/>
          <p:nvPr/>
        </p:nvSpPr>
        <p:spPr>
          <a:xfrm>
            <a:off x="3276020" y="3299102"/>
            <a:ext cx="302042" cy="29116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4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EBEE47F8-AA63-3037-E922-A5ED8AE1F79F}"/>
              </a:ext>
            </a:extLst>
          </p:cNvPr>
          <p:cNvGrpSpPr>
            <a:grpSpLocks noChangeAspect="1"/>
          </p:cNvGrpSpPr>
          <p:nvPr/>
        </p:nvGrpSpPr>
        <p:grpSpPr>
          <a:xfrm>
            <a:off x="628553" y="1582400"/>
            <a:ext cx="2700944" cy="1285973"/>
            <a:chOff x="3411247" y="3149854"/>
            <a:chExt cx="1701800" cy="810261"/>
          </a:xfrm>
        </p:grpSpPr>
        <p:sp>
          <p:nvSpPr>
            <p:cNvPr id="32" name="Brīvforma: forma 31">
              <a:extLst>
                <a:ext uri="{FF2B5EF4-FFF2-40B4-BE49-F238E27FC236}">
                  <a16:creationId xmlns:a16="http://schemas.microsoft.com/office/drawing/2014/main" id="{86E81BFE-C68C-92F3-6230-885E8270C329}"/>
                </a:ext>
              </a:extLst>
            </p:cNvPr>
            <p:cNvSpPr/>
            <p:nvPr/>
          </p:nvSpPr>
          <p:spPr>
            <a:xfrm>
              <a:off x="3411247" y="3210814"/>
              <a:ext cx="568960" cy="447040"/>
            </a:xfrm>
            <a:custGeom>
              <a:avLst/>
              <a:gdLst>
                <a:gd name="connsiteX0" fmla="*/ 568960 w 568960"/>
                <a:gd name="connsiteY0" fmla="*/ 17780 h 447040"/>
                <a:gd name="connsiteX1" fmla="*/ 480060 w 568960"/>
                <a:gd name="connsiteY1" fmla="*/ 15240 h 447040"/>
                <a:gd name="connsiteX2" fmla="*/ 472440 w 568960"/>
                <a:gd name="connsiteY2" fmla="*/ 12700 h 447040"/>
                <a:gd name="connsiteX3" fmla="*/ 396240 w 568960"/>
                <a:gd name="connsiteY3" fmla="*/ 15240 h 447040"/>
                <a:gd name="connsiteX4" fmla="*/ 279400 w 568960"/>
                <a:gd name="connsiteY4" fmla="*/ 17780 h 447040"/>
                <a:gd name="connsiteX5" fmla="*/ 254000 w 568960"/>
                <a:gd name="connsiteY5" fmla="*/ 12700 h 447040"/>
                <a:gd name="connsiteX6" fmla="*/ 223520 w 568960"/>
                <a:gd name="connsiteY6" fmla="*/ 5080 h 447040"/>
                <a:gd name="connsiteX7" fmla="*/ 195580 w 568960"/>
                <a:gd name="connsiteY7" fmla="*/ 0 h 447040"/>
                <a:gd name="connsiteX8" fmla="*/ 142240 w 568960"/>
                <a:gd name="connsiteY8" fmla="*/ 5080 h 447040"/>
                <a:gd name="connsiteX9" fmla="*/ 129540 w 568960"/>
                <a:gd name="connsiteY9" fmla="*/ 12700 h 447040"/>
                <a:gd name="connsiteX10" fmla="*/ 111760 w 568960"/>
                <a:gd name="connsiteY10" fmla="*/ 15240 h 447040"/>
                <a:gd name="connsiteX11" fmla="*/ 93980 w 568960"/>
                <a:gd name="connsiteY11" fmla="*/ 30480 h 447040"/>
                <a:gd name="connsiteX12" fmla="*/ 88900 w 568960"/>
                <a:gd name="connsiteY12" fmla="*/ 40640 h 447040"/>
                <a:gd name="connsiteX13" fmla="*/ 86360 w 568960"/>
                <a:gd name="connsiteY13" fmla="*/ 50800 h 447040"/>
                <a:gd name="connsiteX14" fmla="*/ 78740 w 568960"/>
                <a:gd name="connsiteY14" fmla="*/ 55880 h 447040"/>
                <a:gd name="connsiteX15" fmla="*/ 58420 w 568960"/>
                <a:gd name="connsiteY15" fmla="*/ 78740 h 447040"/>
                <a:gd name="connsiteX16" fmla="*/ 50800 w 568960"/>
                <a:gd name="connsiteY16" fmla="*/ 96520 h 447040"/>
                <a:gd name="connsiteX17" fmla="*/ 48260 w 568960"/>
                <a:gd name="connsiteY17" fmla="*/ 104140 h 447040"/>
                <a:gd name="connsiteX18" fmla="*/ 35560 w 568960"/>
                <a:gd name="connsiteY18" fmla="*/ 127000 h 447040"/>
                <a:gd name="connsiteX19" fmla="*/ 30480 w 568960"/>
                <a:gd name="connsiteY19" fmla="*/ 144780 h 447040"/>
                <a:gd name="connsiteX20" fmla="*/ 15240 w 568960"/>
                <a:gd name="connsiteY20" fmla="*/ 185420 h 447040"/>
                <a:gd name="connsiteX21" fmla="*/ 5080 w 568960"/>
                <a:gd name="connsiteY21" fmla="*/ 233680 h 447040"/>
                <a:gd name="connsiteX22" fmla="*/ 0 w 568960"/>
                <a:gd name="connsiteY22" fmla="*/ 276860 h 447040"/>
                <a:gd name="connsiteX23" fmla="*/ 2540 w 568960"/>
                <a:gd name="connsiteY23" fmla="*/ 342900 h 447040"/>
                <a:gd name="connsiteX24" fmla="*/ 5080 w 568960"/>
                <a:gd name="connsiteY24" fmla="*/ 358140 h 447040"/>
                <a:gd name="connsiteX25" fmla="*/ 15240 w 568960"/>
                <a:gd name="connsiteY25" fmla="*/ 378460 h 447040"/>
                <a:gd name="connsiteX26" fmla="*/ 22860 w 568960"/>
                <a:gd name="connsiteY26" fmla="*/ 398780 h 447040"/>
                <a:gd name="connsiteX27" fmla="*/ 25400 w 568960"/>
                <a:gd name="connsiteY27" fmla="*/ 419100 h 447040"/>
                <a:gd name="connsiteX28" fmla="*/ 33020 w 568960"/>
                <a:gd name="connsiteY28" fmla="*/ 421640 h 447040"/>
                <a:gd name="connsiteX29" fmla="*/ 68580 w 568960"/>
                <a:gd name="connsiteY29" fmla="*/ 441960 h 447040"/>
                <a:gd name="connsiteX30" fmla="*/ 93980 w 568960"/>
                <a:gd name="connsiteY30" fmla="*/ 447040 h 447040"/>
                <a:gd name="connsiteX31" fmla="*/ 132080 w 568960"/>
                <a:gd name="connsiteY31" fmla="*/ 441960 h 447040"/>
                <a:gd name="connsiteX32" fmla="*/ 142240 w 568960"/>
                <a:gd name="connsiteY32" fmla="*/ 436880 h 447040"/>
                <a:gd name="connsiteX33" fmla="*/ 162560 w 568960"/>
                <a:gd name="connsiteY33" fmla="*/ 431800 h 447040"/>
                <a:gd name="connsiteX34" fmla="*/ 177800 w 568960"/>
                <a:gd name="connsiteY34" fmla="*/ 424180 h 447040"/>
                <a:gd name="connsiteX35" fmla="*/ 185420 w 568960"/>
                <a:gd name="connsiteY35" fmla="*/ 416560 h 447040"/>
                <a:gd name="connsiteX36" fmla="*/ 208280 w 568960"/>
                <a:gd name="connsiteY36" fmla="*/ 406400 h 447040"/>
                <a:gd name="connsiteX37" fmla="*/ 226060 w 568960"/>
                <a:gd name="connsiteY37" fmla="*/ 403860 h 447040"/>
                <a:gd name="connsiteX38" fmla="*/ 236220 w 568960"/>
                <a:gd name="connsiteY38" fmla="*/ 398780 h 447040"/>
                <a:gd name="connsiteX39" fmla="*/ 276860 w 568960"/>
                <a:gd name="connsiteY39" fmla="*/ 403860 h 447040"/>
                <a:gd name="connsiteX40" fmla="*/ 284480 w 568960"/>
                <a:gd name="connsiteY40" fmla="*/ 408940 h 447040"/>
                <a:gd name="connsiteX41" fmla="*/ 294640 w 568960"/>
                <a:gd name="connsiteY41" fmla="*/ 416560 h 447040"/>
                <a:gd name="connsiteX42" fmla="*/ 312420 w 568960"/>
                <a:gd name="connsiteY42" fmla="*/ 426720 h 447040"/>
                <a:gd name="connsiteX43" fmla="*/ 325120 w 568960"/>
                <a:gd name="connsiteY43" fmla="*/ 436880 h 4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68960" h="447040">
                  <a:moveTo>
                    <a:pt x="568960" y="17780"/>
                  </a:moveTo>
                  <a:cubicBezTo>
                    <a:pt x="539327" y="16933"/>
                    <a:pt x="509664" y="16798"/>
                    <a:pt x="480060" y="15240"/>
                  </a:cubicBezTo>
                  <a:cubicBezTo>
                    <a:pt x="477386" y="15099"/>
                    <a:pt x="475117" y="12700"/>
                    <a:pt x="472440" y="12700"/>
                  </a:cubicBezTo>
                  <a:cubicBezTo>
                    <a:pt x="447026" y="12700"/>
                    <a:pt x="421640" y="14393"/>
                    <a:pt x="396240" y="15240"/>
                  </a:cubicBezTo>
                  <a:cubicBezTo>
                    <a:pt x="344696" y="28126"/>
                    <a:pt x="382899" y="20504"/>
                    <a:pt x="279400" y="17780"/>
                  </a:cubicBezTo>
                  <a:cubicBezTo>
                    <a:pt x="270933" y="16087"/>
                    <a:pt x="262420" y="14614"/>
                    <a:pt x="254000" y="12700"/>
                  </a:cubicBezTo>
                  <a:cubicBezTo>
                    <a:pt x="243788" y="10379"/>
                    <a:pt x="233850" y="6802"/>
                    <a:pt x="223520" y="5080"/>
                  </a:cubicBezTo>
                  <a:cubicBezTo>
                    <a:pt x="204022" y="1830"/>
                    <a:pt x="213330" y="3550"/>
                    <a:pt x="195580" y="0"/>
                  </a:cubicBezTo>
                  <a:cubicBezTo>
                    <a:pt x="177800" y="1693"/>
                    <a:pt x="159779" y="1707"/>
                    <a:pt x="142240" y="5080"/>
                  </a:cubicBezTo>
                  <a:cubicBezTo>
                    <a:pt x="137392" y="6012"/>
                    <a:pt x="134224" y="11139"/>
                    <a:pt x="129540" y="12700"/>
                  </a:cubicBezTo>
                  <a:cubicBezTo>
                    <a:pt x="123860" y="14593"/>
                    <a:pt x="117687" y="14393"/>
                    <a:pt x="111760" y="15240"/>
                  </a:cubicBezTo>
                  <a:cubicBezTo>
                    <a:pt x="106424" y="19242"/>
                    <a:pt x="98062" y="24765"/>
                    <a:pt x="93980" y="30480"/>
                  </a:cubicBezTo>
                  <a:cubicBezTo>
                    <a:pt x="91779" y="33561"/>
                    <a:pt x="90229" y="37095"/>
                    <a:pt x="88900" y="40640"/>
                  </a:cubicBezTo>
                  <a:cubicBezTo>
                    <a:pt x="87674" y="43909"/>
                    <a:pt x="88296" y="47895"/>
                    <a:pt x="86360" y="50800"/>
                  </a:cubicBezTo>
                  <a:cubicBezTo>
                    <a:pt x="84667" y="53340"/>
                    <a:pt x="81224" y="54106"/>
                    <a:pt x="78740" y="55880"/>
                  </a:cubicBezTo>
                  <a:cubicBezTo>
                    <a:pt x="69622" y="62393"/>
                    <a:pt x="62381" y="66858"/>
                    <a:pt x="58420" y="78740"/>
                  </a:cubicBezTo>
                  <a:cubicBezTo>
                    <a:pt x="52463" y="96610"/>
                    <a:pt x="60216" y="74549"/>
                    <a:pt x="50800" y="96520"/>
                  </a:cubicBezTo>
                  <a:cubicBezTo>
                    <a:pt x="49745" y="98981"/>
                    <a:pt x="49457" y="101745"/>
                    <a:pt x="48260" y="104140"/>
                  </a:cubicBezTo>
                  <a:cubicBezTo>
                    <a:pt x="38626" y="123408"/>
                    <a:pt x="42898" y="109877"/>
                    <a:pt x="35560" y="127000"/>
                  </a:cubicBezTo>
                  <a:cubicBezTo>
                    <a:pt x="32461" y="134231"/>
                    <a:pt x="32959" y="136848"/>
                    <a:pt x="30480" y="144780"/>
                  </a:cubicBezTo>
                  <a:cubicBezTo>
                    <a:pt x="21016" y="175066"/>
                    <a:pt x="24440" y="167020"/>
                    <a:pt x="15240" y="185420"/>
                  </a:cubicBezTo>
                  <a:cubicBezTo>
                    <a:pt x="13410" y="193656"/>
                    <a:pt x="6024" y="226125"/>
                    <a:pt x="5080" y="233680"/>
                  </a:cubicBezTo>
                  <a:cubicBezTo>
                    <a:pt x="1589" y="261608"/>
                    <a:pt x="3294" y="247216"/>
                    <a:pt x="0" y="276860"/>
                  </a:cubicBezTo>
                  <a:cubicBezTo>
                    <a:pt x="847" y="298873"/>
                    <a:pt x="1166" y="320913"/>
                    <a:pt x="2540" y="342900"/>
                  </a:cubicBezTo>
                  <a:cubicBezTo>
                    <a:pt x="2861" y="348040"/>
                    <a:pt x="3348" y="353290"/>
                    <a:pt x="5080" y="358140"/>
                  </a:cubicBezTo>
                  <a:cubicBezTo>
                    <a:pt x="7627" y="365272"/>
                    <a:pt x="12428" y="371429"/>
                    <a:pt x="15240" y="378460"/>
                  </a:cubicBezTo>
                  <a:cubicBezTo>
                    <a:pt x="21314" y="393646"/>
                    <a:pt x="18878" y="386835"/>
                    <a:pt x="22860" y="398780"/>
                  </a:cubicBezTo>
                  <a:cubicBezTo>
                    <a:pt x="23707" y="405553"/>
                    <a:pt x="22628" y="412862"/>
                    <a:pt x="25400" y="419100"/>
                  </a:cubicBezTo>
                  <a:cubicBezTo>
                    <a:pt x="26487" y="421547"/>
                    <a:pt x="30695" y="420312"/>
                    <a:pt x="33020" y="421640"/>
                  </a:cubicBezTo>
                  <a:cubicBezTo>
                    <a:pt x="48736" y="430620"/>
                    <a:pt x="43904" y="437025"/>
                    <a:pt x="68580" y="441960"/>
                  </a:cubicBezTo>
                  <a:lnTo>
                    <a:pt x="93980" y="447040"/>
                  </a:lnTo>
                  <a:cubicBezTo>
                    <a:pt x="102727" y="446245"/>
                    <a:pt x="121310" y="445999"/>
                    <a:pt x="132080" y="441960"/>
                  </a:cubicBezTo>
                  <a:cubicBezTo>
                    <a:pt x="135625" y="440631"/>
                    <a:pt x="138648" y="438077"/>
                    <a:pt x="142240" y="436880"/>
                  </a:cubicBezTo>
                  <a:cubicBezTo>
                    <a:pt x="150935" y="433982"/>
                    <a:pt x="154956" y="435602"/>
                    <a:pt x="162560" y="431800"/>
                  </a:cubicBezTo>
                  <a:cubicBezTo>
                    <a:pt x="182255" y="421952"/>
                    <a:pt x="158647" y="430564"/>
                    <a:pt x="177800" y="424180"/>
                  </a:cubicBezTo>
                  <a:cubicBezTo>
                    <a:pt x="180340" y="421640"/>
                    <a:pt x="182431" y="418553"/>
                    <a:pt x="185420" y="416560"/>
                  </a:cubicBezTo>
                  <a:cubicBezTo>
                    <a:pt x="188872" y="414258"/>
                    <a:pt x="201957" y="407665"/>
                    <a:pt x="208280" y="406400"/>
                  </a:cubicBezTo>
                  <a:cubicBezTo>
                    <a:pt x="214151" y="405226"/>
                    <a:pt x="220133" y="404707"/>
                    <a:pt x="226060" y="403860"/>
                  </a:cubicBezTo>
                  <a:cubicBezTo>
                    <a:pt x="229447" y="402167"/>
                    <a:pt x="232434" y="398780"/>
                    <a:pt x="236220" y="398780"/>
                  </a:cubicBezTo>
                  <a:cubicBezTo>
                    <a:pt x="249872" y="398780"/>
                    <a:pt x="263501" y="401048"/>
                    <a:pt x="276860" y="403860"/>
                  </a:cubicBezTo>
                  <a:cubicBezTo>
                    <a:pt x="279847" y="404489"/>
                    <a:pt x="281996" y="407166"/>
                    <a:pt x="284480" y="408940"/>
                  </a:cubicBezTo>
                  <a:cubicBezTo>
                    <a:pt x="287925" y="411401"/>
                    <a:pt x="291050" y="414316"/>
                    <a:pt x="294640" y="416560"/>
                  </a:cubicBezTo>
                  <a:cubicBezTo>
                    <a:pt x="304577" y="422771"/>
                    <a:pt x="304030" y="419729"/>
                    <a:pt x="312420" y="426720"/>
                  </a:cubicBezTo>
                  <a:cubicBezTo>
                    <a:pt x="325858" y="437918"/>
                    <a:pt x="314466" y="431553"/>
                    <a:pt x="325120" y="43688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3" name="Brīvforma: forma 32">
              <a:extLst>
                <a:ext uri="{FF2B5EF4-FFF2-40B4-BE49-F238E27FC236}">
                  <a16:creationId xmlns:a16="http://schemas.microsoft.com/office/drawing/2014/main" id="{CF17C7D6-F1C7-639F-C4A9-2DC4FED35494}"/>
                </a:ext>
              </a:extLst>
            </p:cNvPr>
            <p:cNvSpPr/>
            <p:nvPr/>
          </p:nvSpPr>
          <p:spPr>
            <a:xfrm>
              <a:off x="4008147" y="3149854"/>
              <a:ext cx="1104900" cy="810261"/>
            </a:xfrm>
            <a:custGeom>
              <a:avLst/>
              <a:gdLst>
                <a:gd name="connsiteX0" fmla="*/ 0 w 1104900"/>
                <a:gd name="connsiteY0" fmla="*/ 73660 h 810261"/>
                <a:gd name="connsiteX1" fmla="*/ 116840 w 1104900"/>
                <a:gd name="connsiteY1" fmla="*/ 63500 h 810261"/>
                <a:gd name="connsiteX2" fmla="*/ 129540 w 1104900"/>
                <a:gd name="connsiteY2" fmla="*/ 58420 h 810261"/>
                <a:gd name="connsiteX3" fmla="*/ 154940 w 1104900"/>
                <a:gd name="connsiteY3" fmla="*/ 43180 h 810261"/>
                <a:gd name="connsiteX4" fmla="*/ 180340 w 1104900"/>
                <a:gd name="connsiteY4" fmla="*/ 33020 h 810261"/>
                <a:gd name="connsiteX5" fmla="*/ 195580 w 1104900"/>
                <a:gd name="connsiteY5" fmla="*/ 27940 h 810261"/>
                <a:gd name="connsiteX6" fmla="*/ 203200 w 1104900"/>
                <a:gd name="connsiteY6" fmla="*/ 25400 h 810261"/>
                <a:gd name="connsiteX7" fmla="*/ 213360 w 1104900"/>
                <a:gd name="connsiteY7" fmla="*/ 20320 h 810261"/>
                <a:gd name="connsiteX8" fmla="*/ 243840 w 1104900"/>
                <a:gd name="connsiteY8" fmla="*/ 12700 h 810261"/>
                <a:gd name="connsiteX9" fmla="*/ 259080 w 1104900"/>
                <a:gd name="connsiteY9" fmla="*/ 5080 h 810261"/>
                <a:gd name="connsiteX10" fmla="*/ 287020 w 1104900"/>
                <a:gd name="connsiteY10" fmla="*/ 0 h 810261"/>
                <a:gd name="connsiteX11" fmla="*/ 340360 w 1104900"/>
                <a:gd name="connsiteY11" fmla="*/ 5080 h 810261"/>
                <a:gd name="connsiteX12" fmla="*/ 360680 w 1104900"/>
                <a:gd name="connsiteY12" fmla="*/ 17780 h 810261"/>
                <a:gd name="connsiteX13" fmla="*/ 368300 w 1104900"/>
                <a:gd name="connsiteY13" fmla="*/ 20320 h 810261"/>
                <a:gd name="connsiteX14" fmla="*/ 388620 w 1104900"/>
                <a:gd name="connsiteY14" fmla="*/ 33020 h 810261"/>
                <a:gd name="connsiteX15" fmla="*/ 414020 w 1104900"/>
                <a:gd name="connsiteY15" fmla="*/ 43180 h 810261"/>
                <a:gd name="connsiteX16" fmla="*/ 434340 w 1104900"/>
                <a:gd name="connsiteY16" fmla="*/ 55880 h 810261"/>
                <a:gd name="connsiteX17" fmla="*/ 441960 w 1104900"/>
                <a:gd name="connsiteY17" fmla="*/ 60960 h 810261"/>
                <a:gd name="connsiteX18" fmla="*/ 452120 w 1104900"/>
                <a:gd name="connsiteY18" fmla="*/ 66040 h 810261"/>
                <a:gd name="connsiteX19" fmla="*/ 457200 w 1104900"/>
                <a:gd name="connsiteY19" fmla="*/ 76200 h 810261"/>
                <a:gd name="connsiteX20" fmla="*/ 462280 w 1104900"/>
                <a:gd name="connsiteY20" fmla="*/ 83820 h 810261"/>
                <a:gd name="connsiteX21" fmla="*/ 464820 w 1104900"/>
                <a:gd name="connsiteY21" fmla="*/ 111760 h 810261"/>
                <a:gd name="connsiteX22" fmla="*/ 477520 w 1104900"/>
                <a:gd name="connsiteY22" fmla="*/ 127000 h 810261"/>
                <a:gd name="connsiteX23" fmla="*/ 485140 w 1104900"/>
                <a:gd name="connsiteY23" fmla="*/ 139700 h 810261"/>
                <a:gd name="connsiteX24" fmla="*/ 490220 w 1104900"/>
                <a:gd name="connsiteY24" fmla="*/ 147320 h 810261"/>
                <a:gd name="connsiteX25" fmla="*/ 497840 w 1104900"/>
                <a:gd name="connsiteY25" fmla="*/ 160020 h 810261"/>
                <a:gd name="connsiteX26" fmla="*/ 502920 w 1104900"/>
                <a:gd name="connsiteY26" fmla="*/ 175260 h 810261"/>
                <a:gd name="connsiteX27" fmla="*/ 515620 w 1104900"/>
                <a:gd name="connsiteY27" fmla="*/ 195580 h 810261"/>
                <a:gd name="connsiteX28" fmla="*/ 525780 w 1104900"/>
                <a:gd name="connsiteY28" fmla="*/ 215900 h 810261"/>
                <a:gd name="connsiteX29" fmla="*/ 530860 w 1104900"/>
                <a:gd name="connsiteY29" fmla="*/ 223520 h 810261"/>
                <a:gd name="connsiteX30" fmla="*/ 546100 w 1104900"/>
                <a:gd name="connsiteY30" fmla="*/ 243840 h 810261"/>
                <a:gd name="connsiteX31" fmla="*/ 551180 w 1104900"/>
                <a:gd name="connsiteY31" fmla="*/ 256540 h 810261"/>
                <a:gd name="connsiteX32" fmla="*/ 556260 w 1104900"/>
                <a:gd name="connsiteY32" fmla="*/ 281940 h 810261"/>
                <a:gd name="connsiteX33" fmla="*/ 563880 w 1104900"/>
                <a:gd name="connsiteY33" fmla="*/ 292100 h 810261"/>
                <a:gd name="connsiteX34" fmla="*/ 566420 w 1104900"/>
                <a:gd name="connsiteY34" fmla="*/ 304800 h 810261"/>
                <a:gd name="connsiteX35" fmla="*/ 571500 w 1104900"/>
                <a:gd name="connsiteY35" fmla="*/ 317500 h 810261"/>
                <a:gd name="connsiteX36" fmla="*/ 574040 w 1104900"/>
                <a:gd name="connsiteY36" fmla="*/ 342900 h 810261"/>
                <a:gd name="connsiteX37" fmla="*/ 576580 w 1104900"/>
                <a:gd name="connsiteY37" fmla="*/ 358140 h 810261"/>
                <a:gd name="connsiteX38" fmla="*/ 581660 w 1104900"/>
                <a:gd name="connsiteY38" fmla="*/ 383540 h 810261"/>
                <a:gd name="connsiteX39" fmla="*/ 589280 w 1104900"/>
                <a:gd name="connsiteY39" fmla="*/ 416560 h 810261"/>
                <a:gd name="connsiteX40" fmla="*/ 591820 w 1104900"/>
                <a:gd name="connsiteY40" fmla="*/ 434340 h 810261"/>
                <a:gd name="connsiteX41" fmla="*/ 594360 w 1104900"/>
                <a:gd name="connsiteY41" fmla="*/ 454660 h 810261"/>
                <a:gd name="connsiteX42" fmla="*/ 599440 w 1104900"/>
                <a:gd name="connsiteY42" fmla="*/ 462280 h 810261"/>
                <a:gd name="connsiteX43" fmla="*/ 601980 w 1104900"/>
                <a:gd name="connsiteY43" fmla="*/ 492760 h 810261"/>
                <a:gd name="connsiteX44" fmla="*/ 612140 w 1104900"/>
                <a:gd name="connsiteY44" fmla="*/ 508000 h 810261"/>
                <a:gd name="connsiteX45" fmla="*/ 617220 w 1104900"/>
                <a:gd name="connsiteY45" fmla="*/ 518160 h 810261"/>
                <a:gd name="connsiteX46" fmla="*/ 622300 w 1104900"/>
                <a:gd name="connsiteY46" fmla="*/ 533400 h 810261"/>
                <a:gd name="connsiteX47" fmla="*/ 627380 w 1104900"/>
                <a:gd name="connsiteY47" fmla="*/ 546100 h 810261"/>
                <a:gd name="connsiteX48" fmla="*/ 632460 w 1104900"/>
                <a:gd name="connsiteY48" fmla="*/ 561340 h 810261"/>
                <a:gd name="connsiteX49" fmla="*/ 650240 w 1104900"/>
                <a:gd name="connsiteY49" fmla="*/ 596900 h 810261"/>
                <a:gd name="connsiteX50" fmla="*/ 657860 w 1104900"/>
                <a:gd name="connsiteY50" fmla="*/ 612140 h 810261"/>
                <a:gd name="connsiteX51" fmla="*/ 662940 w 1104900"/>
                <a:gd name="connsiteY51" fmla="*/ 622300 h 810261"/>
                <a:gd name="connsiteX52" fmla="*/ 668020 w 1104900"/>
                <a:gd name="connsiteY52" fmla="*/ 629920 h 810261"/>
                <a:gd name="connsiteX53" fmla="*/ 680720 w 1104900"/>
                <a:gd name="connsiteY53" fmla="*/ 650240 h 810261"/>
                <a:gd name="connsiteX54" fmla="*/ 690880 w 1104900"/>
                <a:gd name="connsiteY54" fmla="*/ 655320 h 810261"/>
                <a:gd name="connsiteX55" fmla="*/ 703580 w 1104900"/>
                <a:gd name="connsiteY55" fmla="*/ 660400 h 810261"/>
                <a:gd name="connsiteX56" fmla="*/ 718820 w 1104900"/>
                <a:gd name="connsiteY56" fmla="*/ 665480 h 810261"/>
                <a:gd name="connsiteX57" fmla="*/ 728980 w 1104900"/>
                <a:gd name="connsiteY57" fmla="*/ 670560 h 810261"/>
                <a:gd name="connsiteX58" fmla="*/ 741680 w 1104900"/>
                <a:gd name="connsiteY58" fmla="*/ 678180 h 810261"/>
                <a:gd name="connsiteX59" fmla="*/ 756920 w 1104900"/>
                <a:gd name="connsiteY59" fmla="*/ 688340 h 810261"/>
                <a:gd name="connsiteX60" fmla="*/ 772160 w 1104900"/>
                <a:gd name="connsiteY60" fmla="*/ 711200 h 810261"/>
                <a:gd name="connsiteX61" fmla="*/ 795020 w 1104900"/>
                <a:gd name="connsiteY61" fmla="*/ 731520 h 810261"/>
                <a:gd name="connsiteX62" fmla="*/ 812800 w 1104900"/>
                <a:gd name="connsiteY62" fmla="*/ 744220 h 810261"/>
                <a:gd name="connsiteX63" fmla="*/ 825500 w 1104900"/>
                <a:gd name="connsiteY63" fmla="*/ 754380 h 810261"/>
                <a:gd name="connsiteX64" fmla="*/ 845820 w 1104900"/>
                <a:gd name="connsiteY64" fmla="*/ 762000 h 810261"/>
                <a:gd name="connsiteX65" fmla="*/ 906780 w 1104900"/>
                <a:gd name="connsiteY65" fmla="*/ 782320 h 810261"/>
                <a:gd name="connsiteX66" fmla="*/ 927100 w 1104900"/>
                <a:gd name="connsiteY66" fmla="*/ 784860 h 810261"/>
                <a:gd name="connsiteX67" fmla="*/ 939800 w 1104900"/>
                <a:gd name="connsiteY67" fmla="*/ 787400 h 810261"/>
                <a:gd name="connsiteX68" fmla="*/ 957580 w 1104900"/>
                <a:gd name="connsiteY68" fmla="*/ 792480 h 810261"/>
                <a:gd name="connsiteX69" fmla="*/ 1051560 w 1104900"/>
                <a:gd name="connsiteY69" fmla="*/ 795020 h 810261"/>
                <a:gd name="connsiteX70" fmla="*/ 1082040 w 1104900"/>
                <a:gd name="connsiteY70" fmla="*/ 805180 h 810261"/>
                <a:gd name="connsiteX71" fmla="*/ 1089660 w 1104900"/>
                <a:gd name="connsiteY71" fmla="*/ 807720 h 810261"/>
                <a:gd name="connsiteX72" fmla="*/ 1104900 w 1104900"/>
                <a:gd name="connsiteY72" fmla="*/ 810260 h 81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104900" h="810261">
                  <a:moveTo>
                    <a:pt x="0" y="73660"/>
                  </a:moveTo>
                  <a:cubicBezTo>
                    <a:pt x="60323" y="70567"/>
                    <a:pt x="75638" y="77234"/>
                    <a:pt x="116840" y="63500"/>
                  </a:cubicBezTo>
                  <a:cubicBezTo>
                    <a:pt x="121165" y="62058"/>
                    <a:pt x="125517" y="60566"/>
                    <a:pt x="129540" y="58420"/>
                  </a:cubicBezTo>
                  <a:cubicBezTo>
                    <a:pt x="138252" y="53774"/>
                    <a:pt x="145361" y="45575"/>
                    <a:pt x="154940" y="43180"/>
                  </a:cubicBezTo>
                  <a:cubicBezTo>
                    <a:pt x="176253" y="37852"/>
                    <a:pt x="152796" y="44496"/>
                    <a:pt x="180340" y="33020"/>
                  </a:cubicBezTo>
                  <a:cubicBezTo>
                    <a:pt x="185283" y="30960"/>
                    <a:pt x="190500" y="29633"/>
                    <a:pt x="195580" y="27940"/>
                  </a:cubicBezTo>
                  <a:cubicBezTo>
                    <a:pt x="198120" y="27093"/>
                    <a:pt x="200805" y="26597"/>
                    <a:pt x="203200" y="25400"/>
                  </a:cubicBezTo>
                  <a:cubicBezTo>
                    <a:pt x="206587" y="23707"/>
                    <a:pt x="209802" y="21614"/>
                    <a:pt x="213360" y="20320"/>
                  </a:cubicBezTo>
                  <a:cubicBezTo>
                    <a:pt x="232028" y="13532"/>
                    <a:pt x="227381" y="16815"/>
                    <a:pt x="243840" y="12700"/>
                  </a:cubicBezTo>
                  <a:cubicBezTo>
                    <a:pt x="260965" y="8419"/>
                    <a:pt x="241697" y="12530"/>
                    <a:pt x="259080" y="5080"/>
                  </a:cubicBezTo>
                  <a:cubicBezTo>
                    <a:pt x="265068" y="2514"/>
                    <a:pt x="282900" y="589"/>
                    <a:pt x="287020" y="0"/>
                  </a:cubicBezTo>
                  <a:cubicBezTo>
                    <a:pt x="291711" y="293"/>
                    <a:pt x="327155" y="678"/>
                    <a:pt x="340360" y="5080"/>
                  </a:cubicBezTo>
                  <a:cubicBezTo>
                    <a:pt x="353391" y="9424"/>
                    <a:pt x="348514" y="10828"/>
                    <a:pt x="360680" y="17780"/>
                  </a:cubicBezTo>
                  <a:cubicBezTo>
                    <a:pt x="363005" y="19108"/>
                    <a:pt x="365905" y="19123"/>
                    <a:pt x="368300" y="20320"/>
                  </a:cubicBezTo>
                  <a:cubicBezTo>
                    <a:pt x="393978" y="33159"/>
                    <a:pt x="370486" y="22945"/>
                    <a:pt x="388620" y="33020"/>
                  </a:cubicBezTo>
                  <a:cubicBezTo>
                    <a:pt x="403644" y="41367"/>
                    <a:pt x="400402" y="39775"/>
                    <a:pt x="414020" y="43180"/>
                  </a:cubicBezTo>
                  <a:cubicBezTo>
                    <a:pt x="420793" y="47413"/>
                    <a:pt x="427694" y="51449"/>
                    <a:pt x="434340" y="55880"/>
                  </a:cubicBezTo>
                  <a:cubicBezTo>
                    <a:pt x="436880" y="57573"/>
                    <a:pt x="439310" y="59445"/>
                    <a:pt x="441960" y="60960"/>
                  </a:cubicBezTo>
                  <a:cubicBezTo>
                    <a:pt x="445248" y="62839"/>
                    <a:pt x="448733" y="64347"/>
                    <a:pt x="452120" y="66040"/>
                  </a:cubicBezTo>
                  <a:cubicBezTo>
                    <a:pt x="453813" y="69427"/>
                    <a:pt x="455321" y="72912"/>
                    <a:pt x="457200" y="76200"/>
                  </a:cubicBezTo>
                  <a:cubicBezTo>
                    <a:pt x="458715" y="78850"/>
                    <a:pt x="461640" y="80835"/>
                    <a:pt x="462280" y="83820"/>
                  </a:cubicBezTo>
                  <a:cubicBezTo>
                    <a:pt x="464239" y="92964"/>
                    <a:pt x="462861" y="102616"/>
                    <a:pt x="464820" y="111760"/>
                  </a:cubicBezTo>
                  <a:cubicBezTo>
                    <a:pt x="466005" y="117288"/>
                    <a:pt x="474670" y="123200"/>
                    <a:pt x="477520" y="127000"/>
                  </a:cubicBezTo>
                  <a:cubicBezTo>
                    <a:pt x="480482" y="130949"/>
                    <a:pt x="482523" y="135514"/>
                    <a:pt x="485140" y="139700"/>
                  </a:cubicBezTo>
                  <a:cubicBezTo>
                    <a:pt x="486758" y="142289"/>
                    <a:pt x="488602" y="144731"/>
                    <a:pt x="490220" y="147320"/>
                  </a:cubicBezTo>
                  <a:cubicBezTo>
                    <a:pt x="492837" y="151506"/>
                    <a:pt x="495797" y="155526"/>
                    <a:pt x="497840" y="160020"/>
                  </a:cubicBezTo>
                  <a:cubicBezTo>
                    <a:pt x="500056" y="164895"/>
                    <a:pt x="499950" y="170805"/>
                    <a:pt x="502920" y="175260"/>
                  </a:cubicBezTo>
                  <a:cubicBezTo>
                    <a:pt x="507708" y="182441"/>
                    <a:pt x="511331" y="187615"/>
                    <a:pt x="515620" y="195580"/>
                  </a:cubicBezTo>
                  <a:cubicBezTo>
                    <a:pt x="519210" y="202248"/>
                    <a:pt x="521579" y="209599"/>
                    <a:pt x="525780" y="215900"/>
                  </a:cubicBezTo>
                  <a:cubicBezTo>
                    <a:pt x="527473" y="218440"/>
                    <a:pt x="529064" y="221051"/>
                    <a:pt x="530860" y="223520"/>
                  </a:cubicBezTo>
                  <a:cubicBezTo>
                    <a:pt x="535840" y="230367"/>
                    <a:pt x="542956" y="235979"/>
                    <a:pt x="546100" y="243840"/>
                  </a:cubicBezTo>
                  <a:cubicBezTo>
                    <a:pt x="547793" y="248073"/>
                    <a:pt x="550005" y="252135"/>
                    <a:pt x="551180" y="256540"/>
                  </a:cubicBezTo>
                  <a:cubicBezTo>
                    <a:pt x="553405" y="264883"/>
                    <a:pt x="551079" y="275033"/>
                    <a:pt x="556260" y="281940"/>
                  </a:cubicBezTo>
                  <a:lnTo>
                    <a:pt x="563880" y="292100"/>
                  </a:lnTo>
                  <a:cubicBezTo>
                    <a:pt x="564727" y="296333"/>
                    <a:pt x="565179" y="300665"/>
                    <a:pt x="566420" y="304800"/>
                  </a:cubicBezTo>
                  <a:cubicBezTo>
                    <a:pt x="567730" y="309167"/>
                    <a:pt x="570606" y="313029"/>
                    <a:pt x="571500" y="317500"/>
                  </a:cubicBezTo>
                  <a:cubicBezTo>
                    <a:pt x="573169" y="325844"/>
                    <a:pt x="572985" y="334457"/>
                    <a:pt x="574040" y="342900"/>
                  </a:cubicBezTo>
                  <a:cubicBezTo>
                    <a:pt x="574679" y="348010"/>
                    <a:pt x="575631" y="353078"/>
                    <a:pt x="576580" y="358140"/>
                  </a:cubicBezTo>
                  <a:cubicBezTo>
                    <a:pt x="578171" y="366626"/>
                    <a:pt x="580589" y="374972"/>
                    <a:pt x="581660" y="383540"/>
                  </a:cubicBezTo>
                  <a:cubicBezTo>
                    <a:pt x="584766" y="408384"/>
                    <a:pt x="581665" y="397522"/>
                    <a:pt x="589280" y="416560"/>
                  </a:cubicBezTo>
                  <a:cubicBezTo>
                    <a:pt x="590127" y="422487"/>
                    <a:pt x="591029" y="428406"/>
                    <a:pt x="591820" y="434340"/>
                  </a:cubicBezTo>
                  <a:cubicBezTo>
                    <a:pt x="592722" y="441106"/>
                    <a:pt x="592564" y="448074"/>
                    <a:pt x="594360" y="454660"/>
                  </a:cubicBezTo>
                  <a:cubicBezTo>
                    <a:pt x="595163" y="457605"/>
                    <a:pt x="597747" y="459740"/>
                    <a:pt x="599440" y="462280"/>
                  </a:cubicBezTo>
                  <a:cubicBezTo>
                    <a:pt x="600287" y="472440"/>
                    <a:pt x="599251" y="482937"/>
                    <a:pt x="601980" y="492760"/>
                  </a:cubicBezTo>
                  <a:cubicBezTo>
                    <a:pt x="603614" y="498643"/>
                    <a:pt x="608999" y="502765"/>
                    <a:pt x="612140" y="508000"/>
                  </a:cubicBezTo>
                  <a:cubicBezTo>
                    <a:pt x="614088" y="511247"/>
                    <a:pt x="615814" y="514644"/>
                    <a:pt x="617220" y="518160"/>
                  </a:cubicBezTo>
                  <a:cubicBezTo>
                    <a:pt x="619209" y="523132"/>
                    <a:pt x="620470" y="528368"/>
                    <a:pt x="622300" y="533400"/>
                  </a:cubicBezTo>
                  <a:cubicBezTo>
                    <a:pt x="623858" y="537685"/>
                    <a:pt x="625822" y="541815"/>
                    <a:pt x="627380" y="546100"/>
                  </a:cubicBezTo>
                  <a:cubicBezTo>
                    <a:pt x="629210" y="551132"/>
                    <a:pt x="630065" y="556551"/>
                    <a:pt x="632460" y="561340"/>
                  </a:cubicBezTo>
                  <a:lnTo>
                    <a:pt x="650240" y="596900"/>
                  </a:lnTo>
                  <a:lnTo>
                    <a:pt x="657860" y="612140"/>
                  </a:lnTo>
                  <a:cubicBezTo>
                    <a:pt x="659553" y="615527"/>
                    <a:pt x="660840" y="619150"/>
                    <a:pt x="662940" y="622300"/>
                  </a:cubicBezTo>
                  <a:cubicBezTo>
                    <a:pt x="664633" y="624840"/>
                    <a:pt x="666505" y="627270"/>
                    <a:pt x="668020" y="629920"/>
                  </a:cubicBezTo>
                  <a:cubicBezTo>
                    <a:pt x="672227" y="637282"/>
                    <a:pt x="673921" y="644412"/>
                    <a:pt x="680720" y="650240"/>
                  </a:cubicBezTo>
                  <a:cubicBezTo>
                    <a:pt x="683595" y="652704"/>
                    <a:pt x="687420" y="653782"/>
                    <a:pt x="690880" y="655320"/>
                  </a:cubicBezTo>
                  <a:cubicBezTo>
                    <a:pt x="695046" y="657172"/>
                    <a:pt x="699295" y="658842"/>
                    <a:pt x="703580" y="660400"/>
                  </a:cubicBezTo>
                  <a:cubicBezTo>
                    <a:pt x="708612" y="662230"/>
                    <a:pt x="714031" y="663085"/>
                    <a:pt x="718820" y="665480"/>
                  </a:cubicBezTo>
                  <a:cubicBezTo>
                    <a:pt x="722207" y="667173"/>
                    <a:pt x="725670" y="668721"/>
                    <a:pt x="728980" y="670560"/>
                  </a:cubicBezTo>
                  <a:cubicBezTo>
                    <a:pt x="733296" y="672958"/>
                    <a:pt x="737515" y="675530"/>
                    <a:pt x="741680" y="678180"/>
                  </a:cubicBezTo>
                  <a:cubicBezTo>
                    <a:pt x="746831" y="681458"/>
                    <a:pt x="756920" y="688340"/>
                    <a:pt x="756920" y="688340"/>
                  </a:cubicBezTo>
                  <a:cubicBezTo>
                    <a:pt x="762000" y="695960"/>
                    <a:pt x="764834" y="705705"/>
                    <a:pt x="772160" y="711200"/>
                  </a:cubicBezTo>
                  <a:cubicBezTo>
                    <a:pt x="809303" y="739057"/>
                    <a:pt x="747940" y="692286"/>
                    <a:pt x="795020" y="731520"/>
                  </a:cubicBezTo>
                  <a:cubicBezTo>
                    <a:pt x="800615" y="736183"/>
                    <a:pt x="806973" y="739850"/>
                    <a:pt x="812800" y="744220"/>
                  </a:cubicBezTo>
                  <a:cubicBezTo>
                    <a:pt x="817137" y="747473"/>
                    <a:pt x="820727" y="751810"/>
                    <a:pt x="825500" y="754380"/>
                  </a:cubicBezTo>
                  <a:cubicBezTo>
                    <a:pt x="831869" y="757810"/>
                    <a:pt x="839103" y="759313"/>
                    <a:pt x="845820" y="762000"/>
                  </a:cubicBezTo>
                  <a:cubicBezTo>
                    <a:pt x="867622" y="770721"/>
                    <a:pt x="880141" y="778990"/>
                    <a:pt x="906780" y="782320"/>
                  </a:cubicBezTo>
                  <a:cubicBezTo>
                    <a:pt x="913553" y="783167"/>
                    <a:pt x="920353" y="783822"/>
                    <a:pt x="927100" y="784860"/>
                  </a:cubicBezTo>
                  <a:cubicBezTo>
                    <a:pt x="931367" y="785516"/>
                    <a:pt x="935612" y="786353"/>
                    <a:pt x="939800" y="787400"/>
                  </a:cubicBezTo>
                  <a:cubicBezTo>
                    <a:pt x="945780" y="788895"/>
                    <a:pt x="951430" y="792061"/>
                    <a:pt x="957580" y="792480"/>
                  </a:cubicBezTo>
                  <a:cubicBezTo>
                    <a:pt x="988846" y="794612"/>
                    <a:pt x="1020233" y="794173"/>
                    <a:pt x="1051560" y="795020"/>
                  </a:cubicBezTo>
                  <a:cubicBezTo>
                    <a:pt x="1076003" y="807242"/>
                    <a:pt x="1057029" y="799622"/>
                    <a:pt x="1082040" y="805180"/>
                  </a:cubicBezTo>
                  <a:cubicBezTo>
                    <a:pt x="1084654" y="805761"/>
                    <a:pt x="1087063" y="807071"/>
                    <a:pt x="1089660" y="807720"/>
                  </a:cubicBezTo>
                  <a:cubicBezTo>
                    <a:pt x="1100484" y="810426"/>
                    <a:pt x="1098574" y="810260"/>
                    <a:pt x="1104900" y="81026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30" name="Ovāls 29">
            <a:extLst>
              <a:ext uri="{FF2B5EF4-FFF2-40B4-BE49-F238E27FC236}">
                <a16:creationId xmlns:a16="http://schemas.microsoft.com/office/drawing/2014/main" id="{0AA71073-E31A-8CE6-763D-6A5DA7BBEE11}"/>
              </a:ext>
            </a:extLst>
          </p:cNvPr>
          <p:cNvSpPr/>
          <p:nvPr/>
        </p:nvSpPr>
        <p:spPr>
          <a:xfrm>
            <a:off x="2224286" y="2225387"/>
            <a:ext cx="302042" cy="29116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31" name="Taisns savienotājs 30">
            <a:extLst>
              <a:ext uri="{FF2B5EF4-FFF2-40B4-BE49-F238E27FC236}">
                <a16:creationId xmlns:a16="http://schemas.microsoft.com/office/drawing/2014/main" id="{0D700861-C474-BC96-9CD6-7BB84B6B1CFC}"/>
              </a:ext>
            </a:extLst>
          </p:cNvPr>
          <p:cNvCxnSpPr>
            <a:cxnSpLocks/>
          </p:cNvCxnSpPr>
          <p:nvPr/>
        </p:nvCxnSpPr>
        <p:spPr>
          <a:xfrm>
            <a:off x="1594698" y="1667506"/>
            <a:ext cx="0" cy="1688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āls 14">
            <a:extLst>
              <a:ext uri="{FF2B5EF4-FFF2-40B4-BE49-F238E27FC236}">
                <a16:creationId xmlns:a16="http://schemas.microsoft.com/office/drawing/2014/main" id="{D7133DE2-A089-54C0-904D-26B51F7D776F}"/>
              </a:ext>
            </a:extLst>
          </p:cNvPr>
          <p:cNvSpPr/>
          <p:nvPr/>
        </p:nvSpPr>
        <p:spPr>
          <a:xfrm>
            <a:off x="3051170" y="5759183"/>
            <a:ext cx="302042" cy="29116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154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08.11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GAUJAS AIZSARGDAMBJA VĒLAMĀ ATTĪSTĪBA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4" name="Tabula 6">
            <a:extLst>
              <a:ext uri="{FF2B5EF4-FFF2-40B4-BE49-F238E27FC236}">
                <a16:creationId xmlns:a16="http://schemas.microsoft.com/office/drawing/2014/main" id="{DE3303D7-9CC5-850E-9406-3AA705556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16229"/>
              </p:ext>
            </p:extLst>
          </p:nvPr>
        </p:nvGraphicFramePr>
        <p:xfrm>
          <a:off x="1011151" y="1351032"/>
          <a:ext cx="1037874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452">
                  <a:extLst>
                    <a:ext uri="{9D8B030D-6E8A-4147-A177-3AD203B41FA5}">
                      <a16:colId xmlns:a16="http://schemas.microsoft.com/office/drawing/2014/main" val="1461167430"/>
                    </a:ext>
                  </a:extLst>
                </a:gridCol>
                <a:gridCol w="3958739">
                  <a:extLst>
                    <a:ext uri="{9D8B030D-6E8A-4147-A177-3AD203B41FA5}">
                      <a16:colId xmlns:a16="http://schemas.microsoft.com/office/drawing/2014/main" val="3604473466"/>
                    </a:ext>
                  </a:extLst>
                </a:gridCol>
                <a:gridCol w="887029">
                  <a:extLst>
                    <a:ext uri="{9D8B030D-6E8A-4147-A177-3AD203B41FA5}">
                      <a16:colId xmlns:a16="http://schemas.microsoft.com/office/drawing/2014/main" val="2012925301"/>
                    </a:ext>
                  </a:extLst>
                </a:gridCol>
                <a:gridCol w="2551062">
                  <a:extLst>
                    <a:ext uri="{9D8B030D-6E8A-4147-A177-3AD203B41FA5}">
                      <a16:colId xmlns:a16="http://schemas.microsoft.com/office/drawing/2014/main" val="3587513765"/>
                    </a:ext>
                  </a:extLst>
                </a:gridCol>
                <a:gridCol w="2111462">
                  <a:extLst>
                    <a:ext uri="{9D8B030D-6E8A-4147-A177-3AD203B41FA5}">
                      <a16:colId xmlns:a16="http://schemas.microsoft.com/office/drawing/2014/main" val="4175549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Nr.</a:t>
                      </a:r>
                    </a:p>
                    <a:p>
                      <a:pPr algn="ctr"/>
                      <a:r>
                        <a:rPr lang="lv-LV" dirty="0"/>
                        <a:t>p.k.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Posms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Metri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/>
                        <a:t>Grants-šķembu seguma </a:t>
                      </a:r>
                      <a:r>
                        <a:rPr lang="lv-LV" dirty="0"/>
                        <a:t>izbūves  izmaksas, </a:t>
                      </a:r>
                    </a:p>
                    <a:p>
                      <a:pPr algn="ctr"/>
                      <a:r>
                        <a:rPr lang="lv-LV" i="1" dirty="0" err="1"/>
                        <a:t>euro</a:t>
                      </a:r>
                      <a:endParaRPr lang="lv-LV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Dubultās virsmas izbūves izmaksas, </a:t>
                      </a:r>
                    </a:p>
                    <a:p>
                      <a:pPr algn="ctr"/>
                      <a:r>
                        <a:rPr lang="lv-LV" i="1" dirty="0" err="1"/>
                        <a:t>euro</a:t>
                      </a:r>
                      <a:endParaRPr lang="lv-LV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1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No </a:t>
                      </a:r>
                      <a:r>
                        <a:rPr lang="lv-LV" dirty="0" err="1"/>
                        <a:t>Kadagas</a:t>
                      </a:r>
                      <a:r>
                        <a:rPr lang="lv-LV" dirty="0"/>
                        <a:t> tilta līdz attīrīšanas iekārtām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dirty="0"/>
                        <a:t>~135 000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dirty="0"/>
                        <a:t>~180 000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9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No attīrīšanas iekārtām līdz Muižas ielai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dirty="0"/>
                        <a:t>~175 000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dirty="0"/>
                        <a:t>~230 000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8636"/>
                  </a:ext>
                </a:extLst>
              </a:tr>
              <a:tr h="28152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No Muižas ielas līdz Kārklu ielai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dirty="0"/>
                        <a:t>~135 000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~175 000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96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No Kārklu ielas līdz Gaujas tiltam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~95 000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81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No Gaujas tilta līdz dzelzceļa tiltam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dirty="0"/>
                        <a:t>~215 000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dirty="0"/>
                        <a:t>~245 000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9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Kopā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9860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b="1" dirty="0"/>
                        <a:t>~660 000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b="1" dirty="0"/>
                        <a:t>~925 000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879712"/>
                  </a:ext>
                </a:extLst>
              </a:tr>
            </a:tbl>
          </a:graphicData>
        </a:graphic>
      </p:graphicFrame>
      <p:sp>
        <p:nvSpPr>
          <p:cNvPr id="27" name="Satura vietturis 7">
            <a:extLst>
              <a:ext uri="{FF2B5EF4-FFF2-40B4-BE49-F238E27FC236}">
                <a16:creationId xmlns:a16="http://schemas.microsoft.com/office/drawing/2014/main" id="{0FCA271A-DDEF-6993-C3D2-BACD993FBAFD}"/>
              </a:ext>
            </a:extLst>
          </p:cNvPr>
          <p:cNvSpPr txBox="1">
            <a:spLocks/>
          </p:cNvSpPr>
          <p:nvPr/>
        </p:nvSpPr>
        <p:spPr bwMode="auto">
          <a:xfrm>
            <a:off x="1011151" y="4838823"/>
            <a:ext cx="6990608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lv-LV" sz="2000" b="1" dirty="0">
                <a:ea typeface="Calibri" panose="020F0502020204030204" pitchFamily="34" charset="0"/>
              </a:rPr>
              <a:t>Projektēšanai būtu nepieciešami 20 000 </a:t>
            </a:r>
            <a:r>
              <a:rPr lang="lv-LV" sz="2000" b="1" i="1" dirty="0" err="1">
                <a:ea typeface="Calibri" panose="020F0502020204030204" pitchFamily="34" charset="0"/>
              </a:rPr>
              <a:t>euro</a:t>
            </a:r>
            <a:r>
              <a:rPr lang="lv-LV" sz="2000" b="1" dirty="0">
                <a:ea typeface="Calibri" panose="020F0502020204030204" pitchFamily="34" charset="0"/>
              </a:rPr>
              <a:t>.</a:t>
            </a:r>
            <a:endParaRPr lang="lv-LV" sz="2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0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1496</Words>
  <Application>Microsoft Office PowerPoint</Application>
  <PresentationFormat>Widescreen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Sintija Tenisa</cp:lastModifiedBy>
  <cp:revision>104</cp:revision>
  <cp:lastPrinted>2023-11-07T14:35:23Z</cp:lastPrinted>
  <dcterms:created xsi:type="dcterms:W3CDTF">2019-01-14T18:08:04Z</dcterms:created>
  <dcterms:modified xsi:type="dcterms:W3CDTF">2023-12-01T06:30:16Z</dcterms:modified>
</cp:coreProperties>
</file>