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9" r:id="rId1"/>
  </p:sldMasterIdLst>
  <p:notesMasterIdLst>
    <p:notesMasterId r:id="rId10"/>
  </p:notesMasterIdLst>
  <p:sldIdLst>
    <p:sldId id="257" r:id="rId2"/>
    <p:sldId id="336" r:id="rId3"/>
    <p:sldId id="337" r:id="rId4"/>
    <p:sldId id="338" r:id="rId5"/>
    <p:sldId id="339" r:id="rId6"/>
    <p:sldId id="340" r:id="rId7"/>
    <p:sldId id="341" r:id="rId8"/>
    <p:sldId id="342" r:id="rId9"/>
  </p:sldIdLst>
  <p:sldSz cx="12192000" cy="6858000"/>
  <p:notesSz cx="6797675" cy="9926638"/>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7A4BE"/>
    <a:srgbClr val="6F8E9F"/>
    <a:srgbClr val="C9B63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Vidējs stils 2 - izcēlum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B344D84-9AFB-497E-A393-DC336BA19D2E}" styleName="Vidējs stils 3 - izcēlums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21E4AEA4-8DFA-4A89-87EB-49C32662AFE0}" styleName="Vidējs stils 2 - izcēlum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25E5076-3810-47DD-B79F-674D7AD40C01}" styleName="Tumšs stils 1 - izcēlums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202B0CA-FC54-4496-8BCA-5EF66A818D29}" styleName="Tumšs stils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73A0DAA-6AF3-43AB-8588-CEC1D06C72B9}" styleName="Vidējs stils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590" autoAdjust="0"/>
  </p:normalViewPr>
  <p:slideViewPr>
    <p:cSldViewPr snapToGrid="0" snapToObjects="1">
      <p:cViewPr varScale="1">
        <p:scale>
          <a:sx n="115" d="100"/>
          <a:sy n="115" d="100"/>
        </p:scale>
        <p:origin x="37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325B2CF-31F3-4A3A-AE50-B70CAD98A4C4}"/>
              </a:ext>
            </a:extLst>
          </p:cNvPr>
          <p:cNvSpPr>
            <a:spLocks noGrp="1"/>
          </p:cNvSpPr>
          <p:nvPr>
            <p:ph type="hdr" sz="quarter"/>
          </p:nvPr>
        </p:nvSpPr>
        <p:spPr>
          <a:xfrm>
            <a:off x="0" y="0"/>
            <a:ext cx="2945659" cy="498056"/>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C27AD9B0-810D-43D0-A495-ADD166AC7549}"/>
              </a:ext>
            </a:extLst>
          </p:cNvPr>
          <p:cNvSpPr>
            <a:spLocks noGrp="1"/>
          </p:cNvSpPr>
          <p:nvPr>
            <p:ph type="dt" idx="1"/>
          </p:nvPr>
        </p:nvSpPr>
        <p:spPr>
          <a:xfrm>
            <a:off x="3850443" y="0"/>
            <a:ext cx="2945659" cy="498056"/>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24975B08-CC19-44CA-85EB-1585BA64692E}" type="datetimeFigureOut">
              <a:rPr lang="en-US"/>
              <a:pPr>
                <a:defRPr/>
              </a:pPr>
              <a:t>11/27/2023</a:t>
            </a:fld>
            <a:endParaRPr lang="en-US"/>
          </a:p>
        </p:txBody>
      </p:sp>
      <p:sp>
        <p:nvSpPr>
          <p:cNvPr id="4" name="Slide Image Placeholder 3">
            <a:extLst>
              <a:ext uri="{FF2B5EF4-FFF2-40B4-BE49-F238E27FC236}">
                <a16:creationId xmlns:a16="http://schemas.microsoft.com/office/drawing/2014/main" id="{01D974CE-A9F8-4699-9557-9735D6A45D45}"/>
              </a:ext>
            </a:extLst>
          </p:cNvPr>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9FA1BA77-E4FD-4DF5-BBF6-05D3A2ECE21E}"/>
              </a:ext>
            </a:extLst>
          </p:cNvPr>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FDD5EFE9-9539-4F64-990A-05F7AB0F58EA}"/>
              </a:ext>
            </a:extLst>
          </p:cNvPr>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a:extLst>
              <a:ext uri="{FF2B5EF4-FFF2-40B4-BE49-F238E27FC236}">
                <a16:creationId xmlns:a16="http://schemas.microsoft.com/office/drawing/2014/main" id="{799666E0-8A13-44B8-83C9-D8EDBC7F920F}"/>
              </a:ext>
            </a:extLst>
          </p:cNvPr>
          <p:cNvSpPr>
            <a:spLocks noGrp="1"/>
          </p:cNvSpPr>
          <p:nvPr>
            <p:ph type="sldNum" sz="quarter" idx="5"/>
          </p:nvPr>
        </p:nvSpPr>
        <p:spPr>
          <a:xfrm>
            <a:off x="3850443" y="9428584"/>
            <a:ext cx="2945659" cy="498055"/>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DCAF71F6-6AD3-4F31-97A9-3A34FDDDDAF5}" type="slidenum">
              <a:rPr lang="en-US" altLang="lv-LV"/>
              <a:pPr>
                <a:defRPr/>
              </a:pPr>
              <a:t>‹#›</a:t>
            </a:fld>
            <a:endParaRPr lang="en-US" altLang="lv-LV"/>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Virsraksta slaids">
    <p:spTree>
      <p:nvGrpSpPr>
        <p:cNvPr id="1" name=""/>
        <p:cNvGrpSpPr/>
        <p:nvPr/>
      </p:nvGrpSpPr>
      <p:grpSpPr>
        <a:xfrm>
          <a:off x="0" y="0"/>
          <a:ext cx="0" cy="0"/>
          <a:chOff x="0" y="0"/>
          <a:chExt cx="0" cy="0"/>
        </a:xfrm>
      </p:grpSpPr>
      <p:sp>
        <p:nvSpPr>
          <p:cNvPr id="2" name="Virsraksts 1"/>
          <p:cNvSpPr>
            <a:spLocks noGrp="1"/>
          </p:cNvSpPr>
          <p:nvPr>
            <p:ph type="ctrTitle"/>
          </p:nvPr>
        </p:nvSpPr>
        <p:spPr>
          <a:xfrm>
            <a:off x="1524000" y="1122363"/>
            <a:ext cx="9144000" cy="2387600"/>
          </a:xfrm>
        </p:spPr>
        <p:txBody>
          <a:bodyPr anchor="b"/>
          <a:lstStyle>
            <a:lvl1pPr algn="ctr">
              <a:defRPr sz="6000"/>
            </a:lvl1pPr>
          </a:lstStyle>
          <a:p>
            <a:r>
              <a:rPr lang="lv-LV"/>
              <a:t>Rediģēt šablona virsraksta stilu</a:t>
            </a:r>
          </a:p>
        </p:txBody>
      </p:sp>
      <p:sp>
        <p:nvSpPr>
          <p:cNvPr id="3" name="Apakšvirsrakst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v-LV"/>
              <a:t>Noklikšķiniet, lai rediģētu šablona apakšvirsraksta stilu</a:t>
            </a:r>
          </a:p>
        </p:txBody>
      </p:sp>
      <p:sp>
        <p:nvSpPr>
          <p:cNvPr id="4" name="Datuma vietturis 3"/>
          <p:cNvSpPr>
            <a:spLocks noGrp="1"/>
          </p:cNvSpPr>
          <p:nvPr>
            <p:ph type="dt" sz="half" idx="10"/>
          </p:nvPr>
        </p:nvSpPr>
        <p:spPr/>
        <p:txBody>
          <a:bodyPr/>
          <a:lstStyle/>
          <a:p>
            <a:pPr>
              <a:defRPr/>
            </a:pPr>
            <a:fld id="{47807728-2C76-4882-8161-8FDB35A9AF9C}" type="datetime1">
              <a:rPr lang="en-US" smtClean="0"/>
              <a:pPr>
                <a:defRPr/>
              </a:pPr>
              <a:t>11/27/2023</a:t>
            </a:fld>
            <a:endParaRPr lang="en-US"/>
          </a:p>
        </p:txBody>
      </p:sp>
      <p:sp>
        <p:nvSpPr>
          <p:cNvPr id="5" name="Kājenes vietturis 4"/>
          <p:cNvSpPr>
            <a:spLocks noGrp="1"/>
          </p:cNvSpPr>
          <p:nvPr>
            <p:ph type="ftr" sz="quarter" idx="11"/>
          </p:nvPr>
        </p:nvSpPr>
        <p:spPr/>
        <p:txBody>
          <a:bodyPr/>
          <a:lstStyle/>
          <a:p>
            <a:pPr>
              <a:defRPr/>
            </a:pPr>
            <a:endParaRPr lang="en-US"/>
          </a:p>
        </p:txBody>
      </p:sp>
      <p:sp>
        <p:nvSpPr>
          <p:cNvPr id="6" name="Slaida numura vietturis 5"/>
          <p:cNvSpPr>
            <a:spLocks noGrp="1"/>
          </p:cNvSpPr>
          <p:nvPr>
            <p:ph type="sldNum" sz="quarter" idx="12"/>
          </p:nvPr>
        </p:nvSpPr>
        <p:spPr/>
        <p:txBody>
          <a:bodyPr/>
          <a:lstStyle/>
          <a:p>
            <a:pPr>
              <a:defRPr/>
            </a:pPr>
            <a:fld id="{24E66DEE-17D2-4437-A5E0-06C302F6196A}" type="slidenum">
              <a:rPr lang="en-US" altLang="lv-LV" smtClean="0"/>
              <a:pPr>
                <a:defRPr/>
              </a:pPr>
              <a:t>‹#›</a:t>
            </a:fld>
            <a:endParaRPr lang="en-US" altLang="lv-LV"/>
          </a:p>
        </p:txBody>
      </p:sp>
    </p:spTree>
    <p:extLst>
      <p:ext uri="{BB962C8B-B14F-4D97-AF65-F5344CB8AC3E}">
        <p14:creationId xmlns:p14="http://schemas.microsoft.com/office/powerpoint/2010/main" val="3567112783"/>
      </p:ext>
    </p:extLst>
  </p:cSld>
  <p:clrMapOvr>
    <a:masterClrMapping/>
  </p:clrMapOvr>
  <p:hf sldNum="0" hd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Virsraksts un vertikāls tekst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a:t>Rediģēt šablona virsraksta stilu</a:t>
            </a:r>
          </a:p>
        </p:txBody>
      </p:sp>
      <p:sp>
        <p:nvSpPr>
          <p:cNvPr id="3" name="Vertikāls teksta vietturis 2"/>
          <p:cNvSpPr>
            <a:spLocks noGrp="1"/>
          </p:cNvSpPr>
          <p:nvPr>
            <p:ph type="body" orient="vert" idx="1"/>
          </p:nvPr>
        </p:nvSpPr>
        <p:spPr/>
        <p:txBody>
          <a:bodyPr vert="eaVert"/>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p:cNvSpPr>
            <a:spLocks noGrp="1"/>
          </p:cNvSpPr>
          <p:nvPr>
            <p:ph type="dt" sz="half" idx="10"/>
          </p:nvPr>
        </p:nvSpPr>
        <p:spPr/>
        <p:txBody>
          <a:bodyPr/>
          <a:lstStyle/>
          <a:p>
            <a:pPr>
              <a:defRPr/>
            </a:pPr>
            <a:fld id="{47807728-2C76-4882-8161-8FDB35A9AF9C}" type="datetime1">
              <a:rPr lang="en-US" smtClean="0"/>
              <a:pPr>
                <a:defRPr/>
              </a:pPr>
              <a:t>11/27/2023</a:t>
            </a:fld>
            <a:endParaRPr lang="en-US"/>
          </a:p>
        </p:txBody>
      </p:sp>
      <p:sp>
        <p:nvSpPr>
          <p:cNvPr id="5" name="Kājenes vietturis 4"/>
          <p:cNvSpPr>
            <a:spLocks noGrp="1"/>
          </p:cNvSpPr>
          <p:nvPr>
            <p:ph type="ftr" sz="quarter" idx="11"/>
          </p:nvPr>
        </p:nvSpPr>
        <p:spPr/>
        <p:txBody>
          <a:bodyPr/>
          <a:lstStyle/>
          <a:p>
            <a:pPr>
              <a:defRPr/>
            </a:pPr>
            <a:endParaRPr lang="en-US"/>
          </a:p>
        </p:txBody>
      </p:sp>
      <p:sp>
        <p:nvSpPr>
          <p:cNvPr id="6" name="Slaida numura vietturis 5"/>
          <p:cNvSpPr>
            <a:spLocks noGrp="1"/>
          </p:cNvSpPr>
          <p:nvPr>
            <p:ph type="sldNum" sz="quarter" idx="12"/>
          </p:nvPr>
        </p:nvSpPr>
        <p:spPr/>
        <p:txBody>
          <a:bodyPr/>
          <a:lstStyle/>
          <a:p>
            <a:pPr>
              <a:defRPr/>
            </a:pPr>
            <a:fld id="{24E66DEE-17D2-4437-A5E0-06C302F6196A}" type="slidenum">
              <a:rPr lang="en-US" altLang="lv-LV" smtClean="0"/>
              <a:pPr>
                <a:defRPr/>
              </a:pPr>
              <a:t>‹#›</a:t>
            </a:fld>
            <a:endParaRPr lang="en-US" altLang="lv-LV"/>
          </a:p>
        </p:txBody>
      </p:sp>
    </p:spTree>
    <p:extLst>
      <p:ext uri="{BB962C8B-B14F-4D97-AF65-F5344CB8AC3E}">
        <p14:creationId xmlns:p14="http://schemas.microsoft.com/office/powerpoint/2010/main" val="306793052"/>
      </p:ext>
    </p:extLst>
  </p:cSld>
  <p:clrMapOvr>
    <a:masterClrMapping/>
  </p:clrMapOvr>
  <p:hf sldNum="0" hd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āls virsraksts un teksts">
    <p:spTree>
      <p:nvGrpSpPr>
        <p:cNvPr id="1" name=""/>
        <p:cNvGrpSpPr/>
        <p:nvPr/>
      </p:nvGrpSpPr>
      <p:grpSpPr>
        <a:xfrm>
          <a:off x="0" y="0"/>
          <a:ext cx="0" cy="0"/>
          <a:chOff x="0" y="0"/>
          <a:chExt cx="0" cy="0"/>
        </a:xfrm>
      </p:grpSpPr>
      <p:sp>
        <p:nvSpPr>
          <p:cNvPr id="2" name="Vertikāls virsraksts 1"/>
          <p:cNvSpPr>
            <a:spLocks noGrp="1"/>
          </p:cNvSpPr>
          <p:nvPr>
            <p:ph type="title" orient="vert"/>
          </p:nvPr>
        </p:nvSpPr>
        <p:spPr>
          <a:xfrm>
            <a:off x="8724900" y="365125"/>
            <a:ext cx="2628900" cy="5811838"/>
          </a:xfrm>
        </p:spPr>
        <p:txBody>
          <a:bodyPr vert="eaVert"/>
          <a:lstStyle/>
          <a:p>
            <a:r>
              <a:rPr lang="lv-LV"/>
              <a:t>Rediģēt šablona virsraksta stilu</a:t>
            </a:r>
          </a:p>
        </p:txBody>
      </p:sp>
      <p:sp>
        <p:nvSpPr>
          <p:cNvPr id="3" name="Vertikāls teksta vietturis 2"/>
          <p:cNvSpPr>
            <a:spLocks noGrp="1"/>
          </p:cNvSpPr>
          <p:nvPr>
            <p:ph type="body" orient="vert" idx="1"/>
          </p:nvPr>
        </p:nvSpPr>
        <p:spPr>
          <a:xfrm>
            <a:off x="838200" y="365125"/>
            <a:ext cx="7734300" cy="5811838"/>
          </a:xfrm>
        </p:spPr>
        <p:txBody>
          <a:bodyPr vert="eaVert"/>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p:cNvSpPr>
            <a:spLocks noGrp="1"/>
          </p:cNvSpPr>
          <p:nvPr>
            <p:ph type="dt" sz="half" idx="10"/>
          </p:nvPr>
        </p:nvSpPr>
        <p:spPr/>
        <p:txBody>
          <a:bodyPr/>
          <a:lstStyle/>
          <a:p>
            <a:pPr>
              <a:defRPr/>
            </a:pPr>
            <a:fld id="{47807728-2C76-4882-8161-8FDB35A9AF9C}" type="datetime1">
              <a:rPr lang="en-US" smtClean="0"/>
              <a:pPr>
                <a:defRPr/>
              </a:pPr>
              <a:t>11/27/2023</a:t>
            </a:fld>
            <a:endParaRPr lang="en-US"/>
          </a:p>
        </p:txBody>
      </p:sp>
      <p:sp>
        <p:nvSpPr>
          <p:cNvPr id="5" name="Kājenes vietturis 4"/>
          <p:cNvSpPr>
            <a:spLocks noGrp="1"/>
          </p:cNvSpPr>
          <p:nvPr>
            <p:ph type="ftr" sz="quarter" idx="11"/>
          </p:nvPr>
        </p:nvSpPr>
        <p:spPr/>
        <p:txBody>
          <a:bodyPr/>
          <a:lstStyle/>
          <a:p>
            <a:pPr>
              <a:defRPr/>
            </a:pPr>
            <a:endParaRPr lang="en-US"/>
          </a:p>
        </p:txBody>
      </p:sp>
      <p:sp>
        <p:nvSpPr>
          <p:cNvPr id="6" name="Slaida numura vietturis 5"/>
          <p:cNvSpPr>
            <a:spLocks noGrp="1"/>
          </p:cNvSpPr>
          <p:nvPr>
            <p:ph type="sldNum" sz="quarter" idx="12"/>
          </p:nvPr>
        </p:nvSpPr>
        <p:spPr/>
        <p:txBody>
          <a:bodyPr/>
          <a:lstStyle/>
          <a:p>
            <a:pPr>
              <a:defRPr/>
            </a:pPr>
            <a:fld id="{24E66DEE-17D2-4437-A5E0-06C302F6196A}" type="slidenum">
              <a:rPr lang="en-US" altLang="lv-LV" smtClean="0"/>
              <a:pPr>
                <a:defRPr/>
              </a:pPr>
              <a:t>‹#›</a:t>
            </a:fld>
            <a:endParaRPr lang="en-US" altLang="lv-LV"/>
          </a:p>
        </p:txBody>
      </p:sp>
    </p:spTree>
    <p:extLst>
      <p:ext uri="{BB962C8B-B14F-4D97-AF65-F5344CB8AC3E}">
        <p14:creationId xmlns:p14="http://schemas.microsoft.com/office/powerpoint/2010/main" val="2934300802"/>
      </p:ext>
    </p:extLst>
  </p:cSld>
  <p:clrMapOvr>
    <a:masterClrMapping/>
  </p:clrMapOvr>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Virsraksts un satur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a:t>Rediģēt šablona virsraksta stilu</a:t>
            </a:r>
          </a:p>
        </p:txBody>
      </p:sp>
      <p:sp>
        <p:nvSpPr>
          <p:cNvPr id="3" name="Satura vietturis 2"/>
          <p:cNvSpPr>
            <a:spLocks noGrp="1"/>
          </p:cNvSpPr>
          <p:nvPr>
            <p:ph idx="1"/>
          </p:nvPr>
        </p:nvSpPr>
        <p:spPr/>
        <p:txBody>
          <a:body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p:cNvSpPr>
            <a:spLocks noGrp="1"/>
          </p:cNvSpPr>
          <p:nvPr>
            <p:ph type="dt" sz="half" idx="10"/>
          </p:nvPr>
        </p:nvSpPr>
        <p:spPr/>
        <p:txBody>
          <a:bodyPr/>
          <a:lstStyle/>
          <a:p>
            <a:pPr>
              <a:defRPr/>
            </a:pPr>
            <a:fld id="{47807728-2C76-4882-8161-8FDB35A9AF9C}" type="datetime1">
              <a:rPr lang="en-US" smtClean="0"/>
              <a:pPr>
                <a:defRPr/>
              </a:pPr>
              <a:t>11/27/2023</a:t>
            </a:fld>
            <a:endParaRPr lang="en-US"/>
          </a:p>
        </p:txBody>
      </p:sp>
      <p:sp>
        <p:nvSpPr>
          <p:cNvPr id="5" name="Kājenes vietturis 4"/>
          <p:cNvSpPr>
            <a:spLocks noGrp="1"/>
          </p:cNvSpPr>
          <p:nvPr>
            <p:ph type="ftr" sz="quarter" idx="11"/>
          </p:nvPr>
        </p:nvSpPr>
        <p:spPr/>
        <p:txBody>
          <a:bodyPr/>
          <a:lstStyle/>
          <a:p>
            <a:pPr>
              <a:defRPr/>
            </a:pPr>
            <a:endParaRPr lang="en-US"/>
          </a:p>
        </p:txBody>
      </p:sp>
      <p:sp>
        <p:nvSpPr>
          <p:cNvPr id="6" name="Slaida numura vietturis 5"/>
          <p:cNvSpPr>
            <a:spLocks noGrp="1"/>
          </p:cNvSpPr>
          <p:nvPr>
            <p:ph type="sldNum" sz="quarter" idx="12"/>
          </p:nvPr>
        </p:nvSpPr>
        <p:spPr/>
        <p:txBody>
          <a:bodyPr/>
          <a:lstStyle/>
          <a:p>
            <a:pPr>
              <a:defRPr/>
            </a:pPr>
            <a:fld id="{24E66DEE-17D2-4437-A5E0-06C302F6196A}" type="slidenum">
              <a:rPr lang="en-US" altLang="lv-LV" smtClean="0"/>
              <a:pPr>
                <a:defRPr/>
              </a:pPr>
              <a:t>‹#›</a:t>
            </a:fld>
            <a:endParaRPr lang="en-US" altLang="lv-LV"/>
          </a:p>
        </p:txBody>
      </p:sp>
    </p:spTree>
    <p:extLst>
      <p:ext uri="{BB962C8B-B14F-4D97-AF65-F5344CB8AC3E}">
        <p14:creationId xmlns:p14="http://schemas.microsoft.com/office/powerpoint/2010/main" val="1192187590"/>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adaļas galvene">
    <p:spTree>
      <p:nvGrpSpPr>
        <p:cNvPr id="1" name=""/>
        <p:cNvGrpSpPr/>
        <p:nvPr/>
      </p:nvGrpSpPr>
      <p:grpSpPr>
        <a:xfrm>
          <a:off x="0" y="0"/>
          <a:ext cx="0" cy="0"/>
          <a:chOff x="0" y="0"/>
          <a:chExt cx="0" cy="0"/>
        </a:xfrm>
      </p:grpSpPr>
      <p:sp>
        <p:nvSpPr>
          <p:cNvPr id="2" name="Virsraksts 1"/>
          <p:cNvSpPr>
            <a:spLocks noGrp="1"/>
          </p:cNvSpPr>
          <p:nvPr>
            <p:ph type="title"/>
          </p:nvPr>
        </p:nvSpPr>
        <p:spPr>
          <a:xfrm>
            <a:off x="831850" y="1709738"/>
            <a:ext cx="10515600" cy="2852737"/>
          </a:xfrm>
        </p:spPr>
        <p:txBody>
          <a:bodyPr anchor="b"/>
          <a:lstStyle>
            <a:lvl1pPr>
              <a:defRPr sz="6000"/>
            </a:lvl1pPr>
          </a:lstStyle>
          <a:p>
            <a:r>
              <a:rPr lang="lv-LV"/>
              <a:t>Rediģēt šablona virsraksta stilu</a:t>
            </a:r>
          </a:p>
        </p:txBody>
      </p:sp>
      <p:sp>
        <p:nvSpPr>
          <p:cNvPr id="3" name="Teksta vietturis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v-LV"/>
              <a:t>Rediģēt šablona teksta stilus</a:t>
            </a:r>
          </a:p>
        </p:txBody>
      </p:sp>
      <p:sp>
        <p:nvSpPr>
          <p:cNvPr id="4" name="Datuma vietturis 3"/>
          <p:cNvSpPr>
            <a:spLocks noGrp="1"/>
          </p:cNvSpPr>
          <p:nvPr>
            <p:ph type="dt" sz="half" idx="10"/>
          </p:nvPr>
        </p:nvSpPr>
        <p:spPr/>
        <p:txBody>
          <a:bodyPr/>
          <a:lstStyle/>
          <a:p>
            <a:pPr>
              <a:defRPr/>
            </a:pPr>
            <a:fld id="{47807728-2C76-4882-8161-8FDB35A9AF9C}" type="datetime1">
              <a:rPr lang="en-US" smtClean="0"/>
              <a:pPr>
                <a:defRPr/>
              </a:pPr>
              <a:t>11/27/2023</a:t>
            </a:fld>
            <a:endParaRPr lang="en-US"/>
          </a:p>
        </p:txBody>
      </p:sp>
      <p:sp>
        <p:nvSpPr>
          <p:cNvPr id="5" name="Kājenes vietturis 4"/>
          <p:cNvSpPr>
            <a:spLocks noGrp="1"/>
          </p:cNvSpPr>
          <p:nvPr>
            <p:ph type="ftr" sz="quarter" idx="11"/>
          </p:nvPr>
        </p:nvSpPr>
        <p:spPr/>
        <p:txBody>
          <a:bodyPr/>
          <a:lstStyle/>
          <a:p>
            <a:pPr>
              <a:defRPr/>
            </a:pPr>
            <a:endParaRPr lang="en-US"/>
          </a:p>
        </p:txBody>
      </p:sp>
      <p:sp>
        <p:nvSpPr>
          <p:cNvPr id="6" name="Slaida numura vietturis 5"/>
          <p:cNvSpPr>
            <a:spLocks noGrp="1"/>
          </p:cNvSpPr>
          <p:nvPr>
            <p:ph type="sldNum" sz="quarter" idx="12"/>
          </p:nvPr>
        </p:nvSpPr>
        <p:spPr/>
        <p:txBody>
          <a:bodyPr/>
          <a:lstStyle/>
          <a:p>
            <a:pPr>
              <a:defRPr/>
            </a:pPr>
            <a:fld id="{24E66DEE-17D2-4437-A5E0-06C302F6196A}" type="slidenum">
              <a:rPr lang="en-US" altLang="lv-LV" smtClean="0"/>
              <a:pPr>
                <a:defRPr/>
              </a:pPr>
              <a:t>‹#›</a:t>
            </a:fld>
            <a:endParaRPr lang="en-US" altLang="lv-LV"/>
          </a:p>
        </p:txBody>
      </p:sp>
    </p:spTree>
    <p:extLst>
      <p:ext uri="{BB962C8B-B14F-4D97-AF65-F5344CB8AC3E}">
        <p14:creationId xmlns:p14="http://schemas.microsoft.com/office/powerpoint/2010/main" val="2560020162"/>
      </p:ext>
    </p:extLst>
  </p:cSld>
  <p:clrMapOvr>
    <a:masterClrMapping/>
  </p:clrMapOvr>
  <p:hf sldNum="0" hd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ivi satura bloki">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a:t>Rediģēt šablona virsraksta stilu</a:t>
            </a:r>
          </a:p>
        </p:txBody>
      </p:sp>
      <p:sp>
        <p:nvSpPr>
          <p:cNvPr id="3" name="Satura vietturis 2"/>
          <p:cNvSpPr>
            <a:spLocks noGrp="1"/>
          </p:cNvSpPr>
          <p:nvPr>
            <p:ph sz="half" idx="1"/>
          </p:nvPr>
        </p:nvSpPr>
        <p:spPr>
          <a:xfrm>
            <a:off x="838200" y="1825625"/>
            <a:ext cx="5181600" cy="4351338"/>
          </a:xfrm>
        </p:spPr>
        <p:txBody>
          <a:body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Satura vietturis 3"/>
          <p:cNvSpPr>
            <a:spLocks noGrp="1"/>
          </p:cNvSpPr>
          <p:nvPr>
            <p:ph sz="half" idx="2"/>
          </p:nvPr>
        </p:nvSpPr>
        <p:spPr>
          <a:xfrm>
            <a:off x="6172200" y="1825625"/>
            <a:ext cx="5181600" cy="4351338"/>
          </a:xfrm>
        </p:spPr>
        <p:txBody>
          <a:body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5" name="Datuma vietturis 4"/>
          <p:cNvSpPr>
            <a:spLocks noGrp="1"/>
          </p:cNvSpPr>
          <p:nvPr>
            <p:ph type="dt" sz="half" idx="10"/>
          </p:nvPr>
        </p:nvSpPr>
        <p:spPr/>
        <p:txBody>
          <a:bodyPr/>
          <a:lstStyle/>
          <a:p>
            <a:pPr>
              <a:defRPr/>
            </a:pPr>
            <a:fld id="{47807728-2C76-4882-8161-8FDB35A9AF9C}" type="datetime1">
              <a:rPr lang="en-US" smtClean="0"/>
              <a:pPr>
                <a:defRPr/>
              </a:pPr>
              <a:t>11/27/2023</a:t>
            </a:fld>
            <a:endParaRPr lang="en-US"/>
          </a:p>
        </p:txBody>
      </p:sp>
      <p:sp>
        <p:nvSpPr>
          <p:cNvPr id="6" name="Kājenes vietturis 5"/>
          <p:cNvSpPr>
            <a:spLocks noGrp="1"/>
          </p:cNvSpPr>
          <p:nvPr>
            <p:ph type="ftr" sz="quarter" idx="11"/>
          </p:nvPr>
        </p:nvSpPr>
        <p:spPr/>
        <p:txBody>
          <a:bodyPr/>
          <a:lstStyle/>
          <a:p>
            <a:pPr>
              <a:defRPr/>
            </a:pPr>
            <a:endParaRPr lang="en-US"/>
          </a:p>
        </p:txBody>
      </p:sp>
      <p:sp>
        <p:nvSpPr>
          <p:cNvPr id="7" name="Slaida numura vietturis 6"/>
          <p:cNvSpPr>
            <a:spLocks noGrp="1"/>
          </p:cNvSpPr>
          <p:nvPr>
            <p:ph type="sldNum" sz="quarter" idx="12"/>
          </p:nvPr>
        </p:nvSpPr>
        <p:spPr/>
        <p:txBody>
          <a:bodyPr/>
          <a:lstStyle/>
          <a:p>
            <a:pPr>
              <a:defRPr/>
            </a:pPr>
            <a:fld id="{24E66DEE-17D2-4437-A5E0-06C302F6196A}" type="slidenum">
              <a:rPr lang="en-US" altLang="lv-LV" smtClean="0"/>
              <a:pPr>
                <a:defRPr/>
              </a:pPr>
              <a:t>‹#›</a:t>
            </a:fld>
            <a:endParaRPr lang="en-US" altLang="lv-LV"/>
          </a:p>
        </p:txBody>
      </p:sp>
    </p:spTree>
    <p:extLst>
      <p:ext uri="{BB962C8B-B14F-4D97-AF65-F5344CB8AC3E}">
        <p14:creationId xmlns:p14="http://schemas.microsoft.com/office/powerpoint/2010/main" val="1362931363"/>
      </p:ext>
    </p:extLst>
  </p:cSld>
  <p:clrMapOvr>
    <a:masterClrMapping/>
  </p:clrMapOvr>
  <p:hf sldNum="0" hd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līdzinājums">
    <p:spTree>
      <p:nvGrpSpPr>
        <p:cNvPr id="1" name=""/>
        <p:cNvGrpSpPr/>
        <p:nvPr/>
      </p:nvGrpSpPr>
      <p:grpSpPr>
        <a:xfrm>
          <a:off x="0" y="0"/>
          <a:ext cx="0" cy="0"/>
          <a:chOff x="0" y="0"/>
          <a:chExt cx="0" cy="0"/>
        </a:xfrm>
      </p:grpSpPr>
      <p:sp>
        <p:nvSpPr>
          <p:cNvPr id="2" name="Virsraksts 1"/>
          <p:cNvSpPr>
            <a:spLocks noGrp="1"/>
          </p:cNvSpPr>
          <p:nvPr>
            <p:ph type="title"/>
          </p:nvPr>
        </p:nvSpPr>
        <p:spPr>
          <a:xfrm>
            <a:off x="839788" y="365125"/>
            <a:ext cx="10515600" cy="1325563"/>
          </a:xfrm>
        </p:spPr>
        <p:txBody>
          <a:bodyPr/>
          <a:lstStyle/>
          <a:p>
            <a:r>
              <a:rPr lang="lv-LV"/>
              <a:t>Rediģēt šablona virsraksta stilu</a:t>
            </a:r>
          </a:p>
        </p:txBody>
      </p:sp>
      <p:sp>
        <p:nvSpPr>
          <p:cNvPr id="3" name="Teksta vietturis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Rediģēt šablona teksta stilus</a:t>
            </a:r>
          </a:p>
        </p:txBody>
      </p:sp>
      <p:sp>
        <p:nvSpPr>
          <p:cNvPr id="4" name="Satura vietturis 3"/>
          <p:cNvSpPr>
            <a:spLocks noGrp="1"/>
          </p:cNvSpPr>
          <p:nvPr>
            <p:ph sz="half" idx="2"/>
          </p:nvPr>
        </p:nvSpPr>
        <p:spPr>
          <a:xfrm>
            <a:off x="839788" y="2505075"/>
            <a:ext cx="5157787" cy="3684588"/>
          </a:xfrm>
        </p:spPr>
        <p:txBody>
          <a:body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5" name="Teksta vietturis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Rediģēt šablona teksta stilus</a:t>
            </a:r>
          </a:p>
        </p:txBody>
      </p:sp>
      <p:sp>
        <p:nvSpPr>
          <p:cNvPr id="6" name="Satura vietturis 5"/>
          <p:cNvSpPr>
            <a:spLocks noGrp="1"/>
          </p:cNvSpPr>
          <p:nvPr>
            <p:ph sz="quarter" idx="4"/>
          </p:nvPr>
        </p:nvSpPr>
        <p:spPr>
          <a:xfrm>
            <a:off x="6172200" y="2505075"/>
            <a:ext cx="5183188" cy="3684588"/>
          </a:xfrm>
        </p:spPr>
        <p:txBody>
          <a:body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7" name="Datuma vietturis 6"/>
          <p:cNvSpPr>
            <a:spLocks noGrp="1"/>
          </p:cNvSpPr>
          <p:nvPr>
            <p:ph type="dt" sz="half" idx="10"/>
          </p:nvPr>
        </p:nvSpPr>
        <p:spPr/>
        <p:txBody>
          <a:bodyPr/>
          <a:lstStyle/>
          <a:p>
            <a:pPr>
              <a:defRPr/>
            </a:pPr>
            <a:fld id="{47807728-2C76-4882-8161-8FDB35A9AF9C}" type="datetime1">
              <a:rPr lang="en-US" smtClean="0"/>
              <a:pPr>
                <a:defRPr/>
              </a:pPr>
              <a:t>11/27/2023</a:t>
            </a:fld>
            <a:endParaRPr lang="en-US"/>
          </a:p>
        </p:txBody>
      </p:sp>
      <p:sp>
        <p:nvSpPr>
          <p:cNvPr id="8" name="Kājenes vietturis 7"/>
          <p:cNvSpPr>
            <a:spLocks noGrp="1"/>
          </p:cNvSpPr>
          <p:nvPr>
            <p:ph type="ftr" sz="quarter" idx="11"/>
          </p:nvPr>
        </p:nvSpPr>
        <p:spPr/>
        <p:txBody>
          <a:bodyPr/>
          <a:lstStyle/>
          <a:p>
            <a:pPr>
              <a:defRPr/>
            </a:pPr>
            <a:endParaRPr lang="en-US"/>
          </a:p>
        </p:txBody>
      </p:sp>
      <p:sp>
        <p:nvSpPr>
          <p:cNvPr id="9" name="Slaida numura vietturis 8"/>
          <p:cNvSpPr>
            <a:spLocks noGrp="1"/>
          </p:cNvSpPr>
          <p:nvPr>
            <p:ph type="sldNum" sz="quarter" idx="12"/>
          </p:nvPr>
        </p:nvSpPr>
        <p:spPr/>
        <p:txBody>
          <a:bodyPr/>
          <a:lstStyle/>
          <a:p>
            <a:pPr>
              <a:defRPr/>
            </a:pPr>
            <a:fld id="{24E66DEE-17D2-4437-A5E0-06C302F6196A}" type="slidenum">
              <a:rPr lang="en-US" altLang="lv-LV" smtClean="0"/>
              <a:pPr>
                <a:defRPr/>
              </a:pPr>
              <a:t>‹#›</a:t>
            </a:fld>
            <a:endParaRPr lang="en-US" altLang="lv-LV"/>
          </a:p>
        </p:txBody>
      </p:sp>
    </p:spTree>
    <p:extLst>
      <p:ext uri="{BB962C8B-B14F-4D97-AF65-F5344CB8AC3E}">
        <p14:creationId xmlns:p14="http://schemas.microsoft.com/office/powerpoint/2010/main" val="184297936"/>
      </p:ext>
    </p:extLst>
  </p:cSld>
  <p:clrMapOvr>
    <a:masterClrMapping/>
  </p:clrMapOvr>
  <p:hf sldNum="0" hd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ai virsrakst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a:t>Rediģēt šablona virsraksta stilu</a:t>
            </a:r>
          </a:p>
        </p:txBody>
      </p:sp>
      <p:sp>
        <p:nvSpPr>
          <p:cNvPr id="3" name="Datuma vietturis 2"/>
          <p:cNvSpPr>
            <a:spLocks noGrp="1"/>
          </p:cNvSpPr>
          <p:nvPr>
            <p:ph type="dt" sz="half" idx="10"/>
          </p:nvPr>
        </p:nvSpPr>
        <p:spPr/>
        <p:txBody>
          <a:bodyPr/>
          <a:lstStyle/>
          <a:p>
            <a:pPr>
              <a:defRPr/>
            </a:pPr>
            <a:fld id="{47807728-2C76-4882-8161-8FDB35A9AF9C}" type="datetime1">
              <a:rPr lang="en-US" smtClean="0"/>
              <a:pPr>
                <a:defRPr/>
              </a:pPr>
              <a:t>11/27/2023</a:t>
            </a:fld>
            <a:endParaRPr lang="en-US"/>
          </a:p>
        </p:txBody>
      </p:sp>
      <p:sp>
        <p:nvSpPr>
          <p:cNvPr id="4" name="Kājenes vietturis 3"/>
          <p:cNvSpPr>
            <a:spLocks noGrp="1"/>
          </p:cNvSpPr>
          <p:nvPr>
            <p:ph type="ftr" sz="quarter" idx="11"/>
          </p:nvPr>
        </p:nvSpPr>
        <p:spPr/>
        <p:txBody>
          <a:bodyPr/>
          <a:lstStyle/>
          <a:p>
            <a:pPr>
              <a:defRPr/>
            </a:pPr>
            <a:endParaRPr lang="en-US"/>
          </a:p>
        </p:txBody>
      </p:sp>
      <p:sp>
        <p:nvSpPr>
          <p:cNvPr id="5" name="Slaida numura vietturis 4"/>
          <p:cNvSpPr>
            <a:spLocks noGrp="1"/>
          </p:cNvSpPr>
          <p:nvPr>
            <p:ph type="sldNum" sz="quarter" idx="12"/>
          </p:nvPr>
        </p:nvSpPr>
        <p:spPr/>
        <p:txBody>
          <a:bodyPr/>
          <a:lstStyle/>
          <a:p>
            <a:pPr>
              <a:defRPr/>
            </a:pPr>
            <a:fld id="{24E66DEE-17D2-4437-A5E0-06C302F6196A}" type="slidenum">
              <a:rPr lang="en-US" altLang="lv-LV" smtClean="0"/>
              <a:pPr>
                <a:defRPr/>
              </a:pPr>
              <a:t>‹#›</a:t>
            </a:fld>
            <a:endParaRPr lang="en-US" altLang="lv-LV"/>
          </a:p>
        </p:txBody>
      </p:sp>
    </p:spTree>
    <p:extLst>
      <p:ext uri="{BB962C8B-B14F-4D97-AF65-F5344CB8AC3E}">
        <p14:creationId xmlns:p14="http://schemas.microsoft.com/office/powerpoint/2010/main" val="1723001729"/>
      </p:ext>
    </p:extLst>
  </p:cSld>
  <p:clrMapOvr>
    <a:masterClrMapping/>
  </p:clrMapOvr>
  <p:hf sldNum="0" hd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kšs">
    <p:spTree>
      <p:nvGrpSpPr>
        <p:cNvPr id="1" name=""/>
        <p:cNvGrpSpPr/>
        <p:nvPr/>
      </p:nvGrpSpPr>
      <p:grpSpPr>
        <a:xfrm>
          <a:off x="0" y="0"/>
          <a:ext cx="0" cy="0"/>
          <a:chOff x="0" y="0"/>
          <a:chExt cx="0" cy="0"/>
        </a:xfrm>
      </p:grpSpPr>
      <p:sp>
        <p:nvSpPr>
          <p:cNvPr id="2" name="Datuma vietturis 1"/>
          <p:cNvSpPr>
            <a:spLocks noGrp="1"/>
          </p:cNvSpPr>
          <p:nvPr>
            <p:ph type="dt" sz="half" idx="10"/>
          </p:nvPr>
        </p:nvSpPr>
        <p:spPr/>
        <p:txBody>
          <a:bodyPr/>
          <a:lstStyle/>
          <a:p>
            <a:pPr>
              <a:defRPr/>
            </a:pPr>
            <a:fld id="{47807728-2C76-4882-8161-8FDB35A9AF9C}" type="datetime1">
              <a:rPr lang="en-US" smtClean="0"/>
              <a:pPr>
                <a:defRPr/>
              </a:pPr>
              <a:t>11/27/2023</a:t>
            </a:fld>
            <a:endParaRPr lang="en-US"/>
          </a:p>
        </p:txBody>
      </p:sp>
      <p:sp>
        <p:nvSpPr>
          <p:cNvPr id="3" name="Kājenes vietturis 2"/>
          <p:cNvSpPr>
            <a:spLocks noGrp="1"/>
          </p:cNvSpPr>
          <p:nvPr>
            <p:ph type="ftr" sz="quarter" idx="11"/>
          </p:nvPr>
        </p:nvSpPr>
        <p:spPr/>
        <p:txBody>
          <a:bodyPr/>
          <a:lstStyle/>
          <a:p>
            <a:pPr>
              <a:defRPr/>
            </a:pPr>
            <a:endParaRPr lang="en-US"/>
          </a:p>
        </p:txBody>
      </p:sp>
      <p:sp>
        <p:nvSpPr>
          <p:cNvPr id="4" name="Slaida numura vietturis 3"/>
          <p:cNvSpPr>
            <a:spLocks noGrp="1"/>
          </p:cNvSpPr>
          <p:nvPr>
            <p:ph type="sldNum" sz="quarter" idx="12"/>
          </p:nvPr>
        </p:nvSpPr>
        <p:spPr/>
        <p:txBody>
          <a:bodyPr/>
          <a:lstStyle/>
          <a:p>
            <a:pPr>
              <a:defRPr/>
            </a:pPr>
            <a:fld id="{24E66DEE-17D2-4437-A5E0-06C302F6196A}" type="slidenum">
              <a:rPr lang="en-US" altLang="lv-LV" smtClean="0"/>
              <a:pPr>
                <a:defRPr/>
              </a:pPr>
              <a:t>‹#›</a:t>
            </a:fld>
            <a:endParaRPr lang="en-US" altLang="lv-LV"/>
          </a:p>
        </p:txBody>
      </p:sp>
    </p:spTree>
    <p:extLst>
      <p:ext uri="{BB962C8B-B14F-4D97-AF65-F5344CB8AC3E}">
        <p14:creationId xmlns:p14="http://schemas.microsoft.com/office/powerpoint/2010/main" val="4133252927"/>
      </p:ext>
    </p:extLst>
  </p:cSld>
  <p:clrMapOvr>
    <a:masterClrMapping/>
  </p:clrMapOvr>
  <p:hf sldNum="0" hd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turs ar parakstu">
    <p:spTree>
      <p:nvGrpSpPr>
        <p:cNvPr id="1" name=""/>
        <p:cNvGrpSpPr/>
        <p:nvPr/>
      </p:nvGrpSpPr>
      <p:grpSpPr>
        <a:xfrm>
          <a:off x="0" y="0"/>
          <a:ext cx="0" cy="0"/>
          <a:chOff x="0" y="0"/>
          <a:chExt cx="0" cy="0"/>
        </a:xfrm>
      </p:grpSpPr>
      <p:sp>
        <p:nvSpPr>
          <p:cNvPr id="2" name="Virsraksts 1"/>
          <p:cNvSpPr>
            <a:spLocks noGrp="1"/>
          </p:cNvSpPr>
          <p:nvPr>
            <p:ph type="title"/>
          </p:nvPr>
        </p:nvSpPr>
        <p:spPr>
          <a:xfrm>
            <a:off x="839788" y="457200"/>
            <a:ext cx="3932237" cy="1600200"/>
          </a:xfrm>
        </p:spPr>
        <p:txBody>
          <a:bodyPr anchor="b"/>
          <a:lstStyle>
            <a:lvl1pPr>
              <a:defRPr sz="3200"/>
            </a:lvl1pPr>
          </a:lstStyle>
          <a:p>
            <a:r>
              <a:rPr lang="lv-LV"/>
              <a:t>Rediģēt šablona virsraksta stilu</a:t>
            </a:r>
          </a:p>
        </p:txBody>
      </p:sp>
      <p:sp>
        <p:nvSpPr>
          <p:cNvPr id="3" name="Satura vietturis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Teksta vietturis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v-LV"/>
              <a:t>Rediģēt šablona teksta stilus</a:t>
            </a:r>
          </a:p>
        </p:txBody>
      </p:sp>
      <p:sp>
        <p:nvSpPr>
          <p:cNvPr id="5" name="Datuma vietturis 4"/>
          <p:cNvSpPr>
            <a:spLocks noGrp="1"/>
          </p:cNvSpPr>
          <p:nvPr>
            <p:ph type="dt" sz="half" idx="10"/>
          </p:nvPr>
        </p:nvSpPr>
        <p:spPr/>
        <p:txBody>
          <a:bodyPr/>
          <a:lstStyle/>
          <a:p>
            <a:pPr>
              <a:defRPr/>
            </a:pPr>
            <a:fld id="{47807728-2C76-4882-8161-8FDB35A9AF9C}" type="datetime1">
              <a:rPr lang="en-US" smtClean="0"/>
              <a:pPr>
                <a:defRPr/>
              </a:pPr>
              <a:t>11/27/2023</a:t>
            </a:fld>
            <a:endParaRPr lang="en-US"/>
          </a:p>
        </p:txBody>
      </p:sp>
      <p:sp>
        <p:nvSpPr>
          <p:cNvPr id="6" name="Kājenes vietturis 5"/>
          <p:cNvSpPr>
            <a:spLocks noGrp="1"/>
          </p:cNvSpPr>
          <p:nvPr>
            <p:ph type="ftr" sz="quarter" idx="11"/>
          </p:nvPr>
        </p:nvSpPr>
        <p:spPr/>
        <p:txBody>
          <a:bodyPr/>
          <a:lstStyle/>
          <a:p>
            <a:pPr>
              <a:defRPr/>
            </a:pPr>
            <a:endParaRPr lang="en-US"/>
          </a:p>
        </p:txBody>
      </p:sp>
      <p:sp>
        <p:nvSpPr>
          <p:cNvPr id="7" name="Slaida numura vietturis 6"/>
          <p:cNvSpPr>
            <a:spLocks noGrp="1"/>
          </p:cNvSpPr>
          <p:nvPr>
            <p:ph type="sldNum" sz="quarter" idx="12"/>
          </p:nvPr>
        </p:nvSpPr>
        <p:spPr/>
        <p:txBody>
          <a:bodyPr/>
          <a:lstStyle/>
          <a:p>
            <a:pPr>
              <a:defRPr/>
            </a:pPr>
            <a:fld id="{24E66DEE-17D2-4437-A5E0-06C302F6196A}" type="slidenum">
              <a:rPr lang="en-US" altLang="lv-LV" smtClean="0"/>
              <a:pPr>
                <a:defRPr/>
              </a:pPr>
              <a:t>‹#›</a:t>
            </a:fld>
            <a:endParaRPr lang="en-US" altLang="lv-LV"/>
          </a:p>
        </p:txBody>
      </p:sp>
    </p:spTree>
    <p:extLst>
      <p:ext uri="{BB962C8B-B14F-4D97-AF65-F5344CB8AC3E}">
        <p14:creationId xmlns:p14="http://schemas.microsoft.com/office/powerpoint/2010/main" val="1504794560"/>
      </p:ext>
    </p:extLst>
  </p:cSld>
  <p:clrMapOvr>
    <a:masterClrMapping/>
  </p:clrMapOvr>
  <p:hf sldNum="0" hd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ttēls ar parakstu">
    <p:spTree>
      <p:nvGrpSpPr>
        <p:cNvPr id="1" name=""/>
        <p:cNvGrpSpPr/>
        <p:nvPr/>
      </p:nvGrpSpPr>
      <p:grpSpPr>
        <a:xfrm>
          <a:off x="0" y="0"/>
          <a:ext cx="0" cy="0"/>
          <a:chOff x="0" y="0"/>
          <a:chExt cx="0" cy="0"/>
        </a:xfrm>
      </p:grpSpPr>
      <p:sp>
        <p:nvSpPr>
          <p:cNvPr id="2" name="Virsraksts 1"/>
          <p:cNvSpPr>
            <a:spLocks noGrp="1"/>
          </p:cNvSpPr>
          <p:nvPr>
            <p:ph type="title"/>
          </p:nvPr>
        </p:nvSpPr>
        <p:spPr>
          <a:xfrm>
            <a:off x="839788" y="457200"/>
            <a:ext cx="3932237" cy="1600200"/>
          </a:xfrm>
        </p:spPr>
        <p:txBody>
          <a:bodyPr anchor="b"/>
          <a:lstStyle>
            <a:lvl1pPr>
              <a:defRPr sz="3200"/>
            </a:lvl1pPr>
          </a:lstStyle>
          <a:p>
            <a:r>
              <a:rPr lang="lv-LV"/>
              <a:t>Rediģēt šablona virsraksta stilu</a:t>
            </a:r>
          </a:p>
        </p:txBody>
      </p:sp>
      <p:sp>
        <p:nvSpPr>
          <p:cNvPr id="3" name="Attēla vietturis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ksta vietturis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v-LV"/>
              <a:t>Rediģēt šablona teksta stilus</a:t>
            </a:r>
          </a:p>
        </p:txBody>
      </p:sp>
      <p:sp>
        <p:nvSpPr>
          <p:cNvPr id="5" name="Datuma vietturis 4"/>
          <p:cNvSpPr>
            <a:spLocks noGrp="1"/>
          </p:cNvSpPr>
          <p:nvPr>
            <p:ph type="dt" sz="half" idx="10"/>
          </p:nvPr>
        </p:nvSpPr>
        <p:spPr/>
        <p:txBody>
          <a:bodyPr/>
          <a:lstStyle/>
          <a:p>
            <a:pPr>
              <a:defRPr/>
            </a:pPr>
            <a:fld id="{47807728-2C76-4882-8161-8FDB35A9AF9C}" type="datetime1">
              <a:rPr lang="en-US" smtClean="0"/>
              <a:pPr>
                <a:defRPr/>
              </a:pPr>
              <a:t>11/27/2023</a:t>
            </a:fld>
            <a:endParaRPr lang="en-US"/>
          </a:p>
        </p:txBody>
      </p:sp>
      <p:sp>
        <p:nvSpPr>
          <p:cNvPr id="6" name="Kājenes vietturis 5"/>
          <p:cNvSpPr>
            <a:spLocks noGrp="1"/>
          </p:cNvSpPr>
          <p:nvPr>
            <p:ph type="ftr" sz="quarter" idx="11"/>
          </p:nvPr>
        </p:nvSpPr>
        <p:spPr/>
        <p:txBody>
          <a:bodyPr/>
          <a:lstStyle/>
          <a:p>
            <a:pPr>
              <a:defRPr/>
            </a:pPr>
            <a:endParaRPr lang="en-US"/>
          </a:p>
        </p:txBody>
      </p:sp>
      <p:sp>
        <p:nvSpPr>
          <p:cNvPr id="7" name="Slaida numura vietturis 6"/>
          <p:cNvSpPr>
            <a:spLocks noGrp="1"/>
          </p:cNvSpPr>
          <p:nvPr>
            <p:ph type="sldNum" sz="quarter" idx="12"/>
          </p:nvPr>
        </p:nvSpPr>
        <p:spPr/>
        <p:txBody>
          <a:bodyPr/>
          <a:lstStyle/>
          <a:p>
            <a:pPr>
              <a:defRPr/>
            </a:pPr>
            <a:fld id="{24E66DEE-17D2-4437-A5E0-06C302F6196A}" type="slidenum">
              <a:rPr lang="en-US" altLang="lv-LV" smtClean="0"/>
              <a:pPr>
                <a:defRPr/>
              </a:pPr>
              <a:t>‹#›</a:t>
            </a:fld>
            <a:endParaRPr lang="en-US" altLang="lv-LV"/>
          </a:p>
        </p:txBody>
      </p:sp>
    </p:spTree>
    <p:extLst>
      <p:ext uri="{BB962C8B-B14F-4D97-AF65-F5344CB8AC3E}">
        <p14:creationId xmlns:p14="http://schemas.microsoft.com/office/powerpoint/2010/main" val="4241760857"/>
      </p:ext>
    </p:extLst>
  </p:cSld>
  <p:clrMapOvr>
    <a:masterClrMapping/>
  </p:clrMapOvr>
  <p:hf sldNum="0"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Virsraksta viettur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lv-LV"/>
              <a:t>Rediģēt šablona virsraksta stilu</a:t>
            </a:r>
          </a:p>
        </p:txBody>
      </p:sp>
      <p:sp>
        <p:nvSpPr>
          <p:cNvPr id="3" name="Teksta vietturis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47807728-2C76-4882-8161-8FDB35A9AF9C}" type="datetime1">
              <a:rPr lang="en-US" smtClean="0"/>
              <a:pPr>
                <a:defRPr/>
              </a:pPr>
              <a:t>11/27/2023</a:t>
            </a:fld>
            <a:endParaRPr lang="en-US"/>
          </a:p>
        </p:txBody>
      </p:sp>
      <p:sp>
        <p:nvSpPr>
          <p:cNvPr id="5" name="Kājenes vietturis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aida numura vietturis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24E66DEE-17D2-4437-A5E0-06C302F6196A}" type="slidenum">
              <a:rPr lang="en-US" altLang="lv-LV" smtClean="0"/>
              <a:pPr>
                <a:defRPr/>
              </a:pPr>
              <a:t>‹#›</a:t>
            </a:fld>
            <a:endParaRPr lang="en-US" altLang="lv-LV"/>
          </a:p>
        </p:txBody>
      </p:sp>
    </p:spTree>
    <p:extLst>
      <p:ext uri="{BB962C8B-B14F-4D97-AF65-F5344CB8AC3E}">
        <p14:creationId xmlns:p14="http://schemas.microsoft.com/office/powerpoint/2010/main" val="1593370191"/>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77A4BE"/>
        </a:soli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E72CD792-B61E-4A7D-B4B7-A1F35F5F149B}"/>
              </a:ext>
            </a:extLst>
          </p:cNvPr>
          <p:cNvCxnSpPr/>
          <p:nvPr/>
        </p:nvCxnSpPr>
        <p:spPr>
          <a:xfrm>
            <a:off x="0" y="6356350"/>
            <a:ext cx="121920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4100" name="TextBox 10">
            <a:extLst>
              <a:ext uri="{FF2B5EF4-FFF2-40B4-BE49-F238E27FC236}">
                <a16:creationId xmlns:a16="http://schemas.microsoft.com/office/drawing/2014/main" id="{23A450F0-8DF8-419D-87C1-6253F6B0060D}"/>
              </a:ext>
            </a:extLst>
          </p:cNvPr>
          <p:cNvSpPr txBox="1">
            <a:spLocks noChangeArrowheads="1"/>
          </p:cNvSpPr>
          <p:nvPr/>
        </p:nvSpPr>
        <p:spPr bwMode="auto">
          <a:xfrm>
            <a:off x="404813" y="3491121"/>
            <a:ext cx="11379200" cy="2739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r>
              <a:rPr lang="lv-LV" altLang="lv-LV" b="1" dirty="0">
                <a:solidFill>
                  <a:schemeClr val="bg1"/>
                </a:solidFill>
                <a:latin typeface="Montserrat" panose="00000500000000000000" pitchFamily="50" charset="-70"/>
              </a:rPr>
              <a:t>5.1.1. specifiskā atbalsta mērķa «Vietējās teritorijas integrētās sociālās, ekonomiskās un vides attīstības un kultūras mantojuma, tūrisma un drošības veicināšana pilsētu funkcionālajās teritorijās»</a:t>
            </a:r>
          </a:p>
          <a:p>
            <a:pPr algn="ctr" eaLnBrk="1" hangingPunct="1">
              <a:lnSpc>
                <a:spcPct val="100000"/>
              </a:lnSpc>
              <a:spcBef>
                <a:spcPct val="0"/>
              </a:spcBef>
              <a:buFontTx/>
              <a:buNone/>
            </a:pPr>
            <a:endParaRPr lang="lv-LV" altLang="lv-LV" b="1" dirty="0">
              <a:solidFill>
                <a:schemeClr val="bg1"/>
              </a:solidFill>
              <a:latin typeface="Montserrat" panose="00000500000000000000" pitchFamily="50" charset="-70"/>
            </a:endParaRPr>
          </a:p>
          <a:p>
            <a:pPr algn="ctr" eaLnBrk="1" hangingPunct="1">
              <a:lnSpc>
                <a:spcPct val="100000"/>
              </a:lnSpc>
              <a:spcBef>
                <a:spcPct val="0"/>
              </a:spcBef>
              <a:buFontTx/>
              <a:buNone/>
            </a:pPr>
            <a:r>
              <a:rPr lang="lv-LV" altLang="lv-LV" sz="3200" b="1" dirty="0">
                <a:solidFill>
                  <a:schemeClr val="bg1"/>
                </a:solidFill>
                <a:latin typeface="Montserrat" panose="00000500000000000000" pitchFamily="50" charset="-70"/>
              </a:rPr>
              <a:t>5.1.1.3. pasākums "Publiskās </a:t>
            </a:r>
            <a:r>
              <a:rPr lang="lv-LV" altLang="lv-LV" sz="3200" b="1" dirty="0" err="1">
                <a:solidFill>
                  <a:schemeClr val="bg1"/>
                </a:solidFill>
                <a:latin typeface="Montserrat" panose="00000500000000000000" pitchFamily="50" charset="-70"/>
              </a:rPr>
              <a:t>ārtelpas</a:t>
            </a:r>
            <a:r>
              <a:rPr lang="lv-LV" altLang="lv-LV" sz="3200" b="1" dirty="0">
                <a:solidFill>
                  <a:schemeClr val="bg1"/>
                </a:solidFill>
                <a:latin typeface="Montserrat" panose="00000500000000000000" pitchFamily="50" charset="-70"/>
              </a:rPr>
              <a:t> attīstība"</a:t>
            </a:r>
            <a:endParaRPr lang="en-US" altLang="lv-LV" sz="3200" b="1" dirty="0">
              <a:solidFill>
                <a:schemeClr val="bg1"/>
              </a:solidFill>
              <a:latin typeface="Montserrat" panose="00000500000000000000" pitchFamily="50" charset="-70"/>
            </a:endParaRPr>
          </a:p>
        </p:txBody>
      </p:sp>
      <p:sp>
        <p:nvSpPr>
          <p:cNvPr id="2" name="Footer Placeholder 5">
            <a:extLst>
              <a:ext uri="{FF2B5EF4-FFF2-40B4-BE49-F238E27FC236}">
                <a16:creationId xmlns:a16="http://schemas.microsoft.com/office/drawing/2014/main" id="{596B6307-F20B-3727-D601-CC4A85A96121}"/>
              </a:ext>
            </a:extLst>
          </p:cNvPr>
          <p:cNvSpPr txBox="1">
            <a:spLocks/>
          </p:cNvSpPr>
          <p:nvPr/>
        </p:nvSpPr>
        <p:spPr>
          <a:xfrm>
            <a:off x="0" y="6356350"/>
            <a:ext cx="12192000" cy="365125"/>
          </a:xfrm>
          <a:prstGeom prst="rect">
            <a:avLst/>
          </a:prstGeom>
        </p:spPr>
        <p:txBody>
          <a:bodyPr vert="horz" lIns="91440" tIns="45720" rIns="91440" bIns="45720" rtlCol="0" anchor="ctr"/>
          <a:lstStyle>
            <a:defPPr>
              <a:defRPr lang="en-US"/>
            </a:defPPr>
            <a:lvl1pPr algn="ctr" rtl="0" eaLnBrk="1" fontAlgn="auto" hangingPunct="1">
              <a:spcBef>
                <a:spcPts val="0"/>
              </a:spcBef>
              <a:spcAft>
                <a:spcPts val="0"/>
              </a:spcAft>
              <a:defRPr sz="1200" kern="1200">
                <a:solidFill>
                  <a:schemeClr val="tx1">
                    <a:tint val="75000"/>
                  </a:schemeClr>
                </a:solidFill>
                <a:latin typeface="+mn-lt"/>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defRPr/>
            </a:pPr>
            <a:r>
              <a:rPr lang="lv-LV" b="1" dirty="0">
                <a:solidFill>
                  <a:schemeClr val="bg1"/>
                </a:solidFill>
                <a:latin typeface="Montserrat" pitchFamily="2" charset="77"/>
              </a:rPr>
              <a:t>Attīstības un projektu nodaļa    06.11</a:t>
            </a:r>
            <a:r>
              <a:rPr lang="en-US" b="1" dirty="0">
                <a:solidFill>
                  <a:schemeClr val="bg1"/>
                </a:solidFill>
                <a:latin typeface="Montserrat" pitchFamily="2" charset="77"/>
              </a:rPr>
              <a:t>.20</a:t>
            </a:r>
            <a:r>
              <a:rPr lang="lv-LV" b="1" dirty="0">
                <a:solidFill>
                  <a:schemeClr val="bg1"/>
                </a:solidFill>
                <a:latin typeface="Montserrat" pitchFamily="2" charset="77"/>
              </a:rPr>
              <a:t>23</a:t>
            </a:r>
            <a:r>
              <a:rPr lang="en-US" b="1" dirty="0">
                <a:solidFill>
                  <a:schemeClr val="bg1"/>
                </a:solidFill>
                <a:latin typeface="Montserrat" pitchFamily="2" charset="77"/>
              </a:rPr>
              <a:t>.</a:t>
            </a:r>
          </a:p>
        </p:txBody>
      </p:sp>
      <p:pic>
        <p:nvPicPr>
          <p:cNvPr id="5" name="Picture 4">
            <a:extLst>
              <a:ext uri="{FF2B5EF4-FFF2-40B4-BE49-F238E27FC236}">
                <a16:creationId xmlns:a16="http://schemas.microsoft.com/office/drawing/2014/main" id="{C3A99BBF-A44F-326C-568E-2496EF8FD0F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05740" y="485579"/>
            <a:ext cx="2954244" cy="28813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Satura vietturis 5"/>
          <p:cNvPicPr>
            <a:picLocks noGrp="1" noChangeAspect="1"/>
          </p:cNvPicPr>
          <p:nvPr>
            <p:ph idx="1"/>
          </p:nvPr>
        </p:nvPicPr>
        <p:blipFill>
          <a:blip r:embed="rId2"/>
          <a:stretch>
            <a:fillRect/>
          </a:stretch>
        </p:blipFill>
        <p:spPr>
          <a:xfrm>
            <a:off x="247996" y="1984086"/>
            <a:ext cx="5760000" cy="3656150"/>
          </a:xfrm>
          <a:prstGeom prst="rect">
            <a:avLst/>
          </a:prstGeom>
        </p:spPr>
      </p:pic>
      <p:sp>
        <p:nvSpPr>
          <p:cNvPr id="4" name="Kājenes vietturis 3"/>
          <p:cNvSpPr>
            <a:spLocks noGrp="1"/>
          </p:cNvSpPr>
          <p:nvPr>
            <p:ph type="ftr" sz="quarter" idx="11"/>
          </p:nvPr>
        </p:nvSpPr>
        <p:spPr/>
        <p:txBody>
          <a:bodyPr/>
          <a:lstStyle/>
          <a:p>
            <a:pPr>
              <a:defRPr/>
            </a:pPr>
            <a:r>
              <a:rPr lang="lv-LV" dirty="0"/>
              <a:t>06.11.2023.</a:t>
            </a:r>
            <a:endParaRPr lang="en-US" dirty="0"/>
          </a:p>
        </p:txBody>
      </p:sp>
      <p:pic>
        <p:nvPicPr>
          <p:cNvPr id="7" name="Attēls 6"/>
          <p:cNvPicPr>
            <a:picLocks noChangeAspect="1"/>
          </p:cNvPicPr>
          <p:nvPr/>
        </p:nvPicPr>
        <p:blipFill>
          <a:blip r:embed="rId3"/>
          <a:stretch>
            <a:fillRect/>
          </a:stretch>
        </p:blipFill>
        <p:spPr>
          <a:xfrm>
            <a:off x="6096000" y="1984086"/>
            <a:ext cx="5760000" cy="3650464"/>
          </a:xfrm>
          <a:prstGeom prst="rect">
            <a:avLst/>
          </a:prstGeom>
        </p:spPr>
      </p:pic>
      <p:sp>
        <p:nvSpPr>
          <p:cNvPr id="8" name="Virsraksts 7">
            <a:extLst>
              <a:ext uri="{FF2B5EF4-FFF2-40B4-BE49-F238E27FC236}">
                <a16:creationId xmlns:a16="http://schemas.microsoft.com/office/drawing/2014/main" id="{DEE9CFC6-8F41-BE9A-1EE3-4B8486CB53EF}"/>
              </a:ext>
            </a:extLst>
          </p:cNvPr>
          <p:cNvSpPr txBox="1">
            <a:spLocks noGrp="1"/>
          </p:cNvSpPr>
          <p:nvPr>
            <p:ph type="title"/>
          </p:nvPr>
        </p:nvSpPr>
        <p:spPr>
          <a:xfrm>
            <a:off x="838200" y="787841"/>
            <a:ext cx="10515600" cy="480131"/>
          </a:xfrm>
          <a:prstGeom prst="rect">
            <a:avLst/>
          </a:prstGeom>
          <a:noFill/>
        </p:spPr>
        <p:txBody>
          <a:bodyPr>
            <a:spAutoFit/>
          </a:bodyPr>
          <a:lstStyle/>
          <a:p>
            <a:pPr algn="ctr" eaLnBrk="1" fontAlgn="auto" hangingPunct="1">
              <a:spcBef>
                <a:spcPts val="0"/>
              </a:spcBef>
              <a:spcAft>
                <a:spcPts val="0"/>
              </a:spcAft>
              <a:defRPr/>
            </a:pPr>
            <a:r>
              <a:rPr lang="lv-LV" sz="2800" b="1" dirty="0">
                <a:solidFill>
                  <a:schemeClr val="bg2">
                    <a:lumMod val="50000"/>
                  </a:schemeClr>
                </a:solidFill>
                <a:latin typeface="Montserrat" pitchFamily="2" charset="77"/>
              </a:rPr>
              <a:t>IEDZĪVOTĀJU APTAUJAS APKOPOJUMS</a:t>
            </a:r>
            <a:endParaRPr lang="en-US" b="1" dirty="0">
              <a:solidFill>
                <a:schemeClr val="bg2">
                  <a:lumMod val="50000"/>
                </a:schemeClr>
              </a:solidFill>
              <a:latin typeface="Montserrat" pitchFamily="2" charset="77"/>
            </a:endParaRPr>
          </a:p>
        </p:txBody>
      </p:sp>
    </p:spTree>
    <p:extLst>
      <p:ext uri="{BB962C8B-B14F-4D97-AF65-F5344CB8AC3E}">
        <p14:creationId xmlns:p14="http://schemas.microsoft.com/office/powerpoint/2010/main" val="10840838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Kājenes vietturis 3"/>
          <p:cNvSpPr>
            <a:spLocks noGrp="1"/>
          </p:cNvSpPr>
          <p:nvPr>
            <p:ph type="ftr" sz="quarter" idx="11"/>
          </p:nvPr>
        </p:nvSpPr>
        <p:spPr/>
        <p:txBody>
          <a:bodyPr/>
          <a:lstStyle/>
          <a:p>
            <a:pPr>
              <a:defRPr/>
            </a:pPr>
            <a:r>
              <a:rPr lang="lv-LV" dirty="0"/>
              <a:t>06.11.2023.</a:t>
            </a:r>
            <a:endParaRPr lang="en-US" dirty="0"/>
          </a:p>
        </p:txBody>
      </p:sp>
      <p:sp>
        <p:nvSpPr>
          <p:cNvPr id="8" name="Virsraksts 7">
            <a:extLst>
              <a:ext uri="{FF2B5EF4-FFF2-40B4-BE49-F238E27FC236}">
                <a16:creationId xmlns:a16="http://schemas.microsoft.com/office/drawing/2014/main" id="{DEE9CFC6-8F41-BE9A-1EE3-4B8486CB53EF}"/>
              </a:ext>
            </a:extLst>
          </p:cNvPr>
          <p:cNvSpPr txBox="1">
            <a:spLocks noGrp="1"/>
          </p:cNvSpPr>
          <p:nvPr>
            <p:ph type="title"/>
          </p:nvPr>
        </p:nvSpPr>
        <p:spPr>
          <a:xfrm>
            <a:off x="838200" y="787841"/>
            <a:ext cx="10515600" cy="480131"/>
          </a:xfrm>
          <a:prstGeom prst="rect">
            <a:avLst/>
          </a:prstGeom>
          <a:noFill/>
        </p:spPr>
        <p:txBody>
          <a:bodyPr>
            <a:spAutoFit/>
          </a:bodyPr>
          <a:lstStyle/>
          <a:p>
            <a:pPr algn="ctr" eaLnBrk="1" fontAlgn="auto" hangingPunct="1">
              <a:spcBef>
                <a:spcPts val="0"/>
              </a:spcBef>
              <a:spcAft>
                <a:spcPts val="0"/>
              </a:spcAft>
              <a:defRPr/>
            </a:pPr>
            <a:r>
              <a:rPr lang="lv-LV" sz="2800" b="1" dirty="0">
                <a:solidFill>
                  <a:schemeClr val="bg2">
                    <a:lumMod val="50000"/>
                  </a:schemeClr>
                </a:solidFill>
                <a:latin typeface="Montserrat" pitchFamily="2" charset="77"/>
              </a:rPr>
              <a:t>IEDZĪVOTĀJU APTAUJAS APKOPOJUMS</a:t>
            </a:r>
            <a:endParaRPr lang="en-US" b="1" dirty="0">
              <a:solidFill>
                <a:schemeClr val="bg2">
                  <a:lumMod val="50000"/>
                </a:schemeClr>
              </a:solidFill>
              <a:latin typeface="Montserrat" pitchFamily="2" charset="77"/>
            </a:endParaRPr>
          </a:p>
        </p:txBody>
      </p:sp>
      <p:pic>
        <p:nvPicPr>
          <p:cNvPr id="5" name="Satura vietturis 4"/>
          <p:cNvPicPr>
            <a:picLocks noGrp="1" noChangeAspect="1"/>
          </p:cNvPicPr>
          <p:nvPr>
            <p:ph idx="1"/>
          </p:nvPr>
        </p:nvPicPr>
        <p:blipFill>
          <a:blip r:embed="rId2"/>
          <a:stretch>
            <a:fillRect/>
          </a:stretch>
        </p:blipFill>
        <p:spPr>
          <a:xfrm>
            <a:off x="6096000" y="1917853"/>
            <a:ext cx="5760000" cy="3656150"/>
          </a:xfrm>
          <a:prstGeom prst="rect">
            <a:avLst/>
          </a:prstGeom>
        </p:spPr>
      </p:pic>
      <p:pic>
        <p:nvPicPr>
          <p:cNvPr id="3" name="Attēls 2"/>
          <p:cNvPicPr>
            <a:picLocks noChangeAspect="1"/>
          </p:cNvPicPr>
          <p:nvPr/>
        </p:nvPicPr>
        <p:blipFill>
          <a:blip r:embed="rId3"/>
          <a:stretch>
            <a:fillRect/>
          </a:stretch>
        </p:blipFill>
        <p:spPr>
          <a:xfrm>
            <a:off x="261184" y="1917853"/>
            <a:ext cx="5760000" cy="3656150"/>
          </a:xfrm>
          <a:prstGeom prst="rect">
            <a:avLst/>
          </a:prstGeom>
        </p:spPr>
      </p:pic>
    </p:spTree>
    <p:extLst>
      <p:ext uri="{BB962C8B-B14F-4D97-AF65-F5344CB8AC3E}">
        <p14:creationId xmlns:p14="http://schemas.microsoft.com/office/powerpoint/2010/main" val="13057308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Kājenes vietturis 3"/>
          <p:cNvSpPr>
            <a:spLocks noGrp="1"/>
          </p:cNvSpPr>
          <p:nvPr>
            <p:ph type="ftr" sz="quarter" idx="11"/>
          </p:nvPr>
        </p:nvSpPr>
        <p:spPr/>
        <p:txBody>
          <a:bodyPr/>
          <a:lstStyle/>
          <a:p>
            <a:pPr>
              <a:defRPr/>
            </a:pPr>
            <a:r>
              <a:rPr lang="lv-LV" dirty="0"/>
              <a:t>06.11.2023.</a:t>
            </a:r>
            <a:endParaRPr lang="en-US" dirty="0"/>
          </a:p>
        </p:txBody>
      </p:sp>
      <p:sp>
        <p:nvSpPr>
          <p:cNvPr id="8" name="Virsraksts 7">
            <a:extLst>
              <a:ext uri="{FF2B5EF4-FFF2-40B4-BE49-F238E27FC236}">
                <a16:creationId xmlns:a16="http://schemas.microsoft.com/office/drawing/2014/main" id="{DEE9CFC6-8F41-BE9A-1EE3-4B8486CB53EF}"/>
              </a:ext>
            </a:extLst>
          </p:cNvPr>
          <p:cNvSpPr txBox="1">
            <a:spLocks noGrp="1"/>
          </p:cNvSpPr>
          <p:nvPr>
            <p:ph type="title"/>
          </p:nvPr>
        </p:nvSpPr>
        <p:spPr>
          <a:xfrm>
            <a:off x="838200" y="787841"/>
            <a:ext cx="10515600" cy="480131"/>
          </a:xfrm>
          <a:prstGeom prst="rect">
            <a:avLst/>
          </a:prstGeom>
          <a:noFill/>
        </p:spPr>
        <p:txBody>
          <a:bodyPr>
            <a:spAutoFit/>
          </a:bodyPr>
          <a:lstStyle/>
          <a:p>
            <a:pPr algn="ctr" eaLnBrk="1" fontAlgn="auto" hangingPunct="1">
              <a:spcBef>
                <a:spcPts val="0"/>
              </a:spcBef>
              <a:spcAft>
                <a:spcPts val="0"/>
              </a:spcAft>
              <a:defRPr/>
            </a:pPr>
            <a:r>
              <a:rPr lang="lv-LV" sz="2800" b="1" dirty="0">
                <a:solidFill>
                  <a:schemeClr val="bg2">
                    <a:lumMod val="50000"/>
                  </a:schemeClr>
                </a:solidFill>
                <a:latin typeface="Montserrat" pitchFamily="2" charset="77"/>
              </a:rPr>
              <a:t>IEDZĪVOTĀJU APTAUJAS APKOPOJUMS</a:t>
            </a:r>
            <a:endParaRPr lang="en-US" b="1" dirty="0">
              <a:solidFill>
                <a:schemeClr val="bg2">
                  <a:lumMod val="50000"/>
                </a:schemeClr>
              </a:solidFill>
              <a:latin typeface="Montserrat" pitchFamily="2" charset="77"/>
            </a:endParaRPr>
          </a:p>
        </p:txBody>
      </p:sp>
      <p:pic>
        <p:nvPicPr>
          <p:cNvPr id="7" name="Satura vietturis 6"/>
          <p:cNvPicPr>
            <a:picLocks noGrp="1" noChangeAspect="1"/>
          </p:cNvPicPr>
          <p:nvPr>
            <p:ph idx="1"/>
          </p:nvPr>
        </p:nvPicPr>
        <p:blipFill>
          <a:blip r:embed="rId2"/>
          <a:stretch>
            <a:fillRect/>
          </a:stretch>
        </p:blipFill>
        <p:spPr>
          <a:xfrm>
            <a:off x="6096000" y="1929550"/>
            <a:ext cx="5760000" cy="3656150"/>
          </a:xfrm>
          <a:prstGeom prst="rect">
            <a:avLst/>
          </a:prstGeom>
        </p:spPr>
      </p:pic>
      <p:pic>
        <p:nvPicPr>
          <p:cNvPr id="6" name="Attēls 5"/>
          <p:cNvPicPr>
            <a:picLocks noChangeAspect="1"/>
          </p:cNvPicPr>
          <p:nvPr/>
        </p:nvPicPr>
        <p:blipFill>
          <a:blip r:embed="rId3"/>
          <a:stretch>
            <a:fillRect/>
          </a:stretch>
        </p:blipFill>
        <p:spPr>
          <a:xfrm>
            <a:off x="298159" y="1929550"/>
            <a:ext cx="5760000" cy="3650464"/>
          </a:xfrm>
          <a:prstGeom prst="rect">
            <a:avLst/>
          </a:prstGeom>
        </p:spPr>
      </p:pic>
    </p:spTree>
    <p:extLst>
      <p:ext uri="{BB962C8B-B14F-4D97-AF65-F5344CB8AC3E}">
        <p14:creationId xmlns:p14="http://schemas.microsoft.com/office/powerpoint/2010/main" val="1238259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Kājenes vietturis 3"/>
          <p:cNvSpPr>
            <a:spLocks noGrp="1"/>
          </p:cNvSpPr>
          <p:nvPr>
            <p:ph type="ftr" sz="quarter" idx="11"/>
          </p:nvPr>
        </p:nvSpPr>
        <p:spPr/>
        <p:txBody>
          <a:bodyPr/>
          <a:lstStyle/>
          <a:p>
            <a:pPr>
              <a:defRPr/>
            </a:pPr>
            <a:r>
              <a:rPr lang="lv-LV" dirty="0"/>
              <a:t>06.11.2023.</a:t>
            </a:r>
            <a:endParaRPr lang="en-US" dirty="0"/>
          </a:p>
        </p:txBody>
      </p:sp>
      <p:sp>
        <p:nvSpPr>
          <p:cNvPr id="8" name="Virsraksts 7">
            <a:extLst>
              <a:ext uri="{FF2B5EF4-FFF2-40B4-BE49-F238E27FC236}">
                <a16:creationId xmlns:a16="http://schemas.microsoft.com/office/drawing/2014/main" id="{DEE9CFC6-8F41-BE9A-1EE3-4B8486CB53EF}"/>
              </a:ext>
            </a:extLst>
          </p:cNvPr>
          <p:cNvSpPr txBox="1">
            <a:spLocks noGrp="1"/>
          </p:cNvSpPr>
          <p:nvPr>
            <p:ph type="title"/>
          </p:nvPr>
        </p:nvSpPr>
        <p:spPr>
          <a:xfrm>
            <a:off x="838200" y="787841"/>
            <a:ext cx="10515600" cy="480131"/>
          </a:xfrm>
          <a:prstGeom prst="rect">
            <a:avLst/>
          </a:prstGeom>
          <a:noFill/>
        </p:spPr>
        <p:txBody>
          <a:bodyPr>
            <a:spAutoFit/>
          </a:bodyPr>
          <a:lstStyle/>
          <a:p>
            <a:pPr algn="ctr" eaLnBrk="1" fontAlgn="auto" hangingPunct="1">
              <a:spcBef>
                <a:spcPts val="0"/>
              </a:spcBef>
              <a:spcAft>
                <a:spcPts val="0"/>
              </a:spcAft>
              <a:defRPr/>
            </a:pPr>
            <a:r>
              <a:rPr lang="lv-LV" sz="2800" b="1" dirty="0">
                <a:solidFill>
                  <a:schemeClr val="bg2">
                    <a:lumMod val="50000"/>
                  </a:schemeClr>
                </a:solidFill>
                <a:latin typeface="Montserrat" pitchFamily="2" charset="77"/>
              </a:rPr>
              <a:t>IEDZĪVOTĀJU APTAUJAS APKOPOJUMS</a:t>
            </a:r>
            <a:endParaRPr lang="en-US" b="1" dirty="0">
              <a:solidFill>
                <a:schemeClr val="bg2">
                  <a:lumMod val="50000"/>
                </a:schemeClr>
              </a:solidFill>
              <a:latin typeface="Montserrat" pitchFamily="2" charset="77"/>
            </a:endParaRPr>
          </a:p>
        </p:txBody>
      </p:sp>
      <p:pic>
        <p:nvPicPr>
          <p:cNvPr id="5" name="Satura vietturis 4"/>
          <p:cNvPicPr>
            <a:picLocks noGrp="1" noChangeAspect="1"/>
          </p:cNvPicPr>
          <p:nvPr>
            <p:ph idx="1"/>
          </p:nvPr>
        </p:nvPicPr>
        <p:blipFill>
          <a:blip r:embed="rId2"/>
          <a:stretch>
            <a:fillRect/>
          </a:stretch>
        </p:blipFill>
        <p:spPr>
          <a:xfrm>
            <a:off x="6216101" y="1825625"/>
            <a:ext cx="5760000" cy="3656150"/>
          </a:xfrm>
          <a:prstGeom prst="rect">
            <a:avLst/>
          </a:prstGeom>
        </p:spPr>
      </p:pic>
      <p:pic>
        <p:nvPicPr>
          <p:cNvPr id="3" name="Attēls 2"/>
          <p:cNvPicPr>
            <a:picLocks noChangeAspect="1"/>
          </p:cNvPicPr>
          <p:nvPr/>
        </p:nvPicPr>
        <p:blipFill>
          <a:blip r:embed="rId3"/>
          <a:stretch>
            <a:fillRect/>
          </a:stretch>
        </p:blipFill>
        <p:spPr>
          <a:xfrm>
            <a:off x="277811" y="1825625"/>
            <a:ext cx="5760000" cy="3656150"/>
          </a:xfrm>
          <a:prstGeom prst="rect">
            <a:avLst/>
          </a:prstGeom>
        </p:spPr>
      </p:pic>
    </p:spTree>
    <p:extLst>
      <p:ext uri="{BB962C8B-B14F-4D97-AF65-F5344CB8AC3E}">
        <p14:creationId xmlns:p14="http://schemas.microsoft.com/office/powerpoint/2010/main" val="17144219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Kājenes vietturis 3"/>
          <p:cNvSpPr>
            <a:spLocks noGrp="1"/>
          </p:cNvSpPr>
          <p:nvPr>
            <p:ph type="ftr" sz="quarter" idx="11"/>
          </p:nvPr>
        </p:nvSpPr>
        <p:spPr/>
        <p:txBody>
          <a:bodyPr/>
          <a:lstStyle/>
          <a:p>
            <a:pPr>
              <a:defRPr/>
            </a:pPr>
            <a:r>
              <a:rPr lang="lv-LV" dirty="0"/>
              <a:t>06.11.2023.</a:t>
            </a:r>
            <a:endParaRPr lang="en-US" dirty="0"/>
          </a:p>
        </p:txBody>
      </p:sp>
      <p:sp>
        <p:nvSpPr>
          <p:cNvPr id="8" name="Virsraksts 7">
            <a:extLst>
              <a:ext uri="{FF2B5EF4-FFF2-40B4-BE49-F238E27FC236}">
                <a16:creationId xmlns:a16="http://schemas.microsoft.com/office/drawing/2014/main" id="{DEE9CFC6-8F41-BE9A-1EE3-4B8486CB53EF}"/>
              </a:ext>
            </a:extLst>
          </p:cNvPr>
          <p:cNvSpPr txBox="1">
            <a:spLocks noGrp="1"/>
          </p:cNvSpPr>
          <p:nvPr>
            <p:ph type="title"/>
          </p:nvPr>
        </p:nvSpPr>
        <p:spPr>
          <a:xfrm>
            <a:off x="838200" y="787841"/>
            <a:ext cx="10515600" cy="480131"/>
          </a:xfrm>
          <a:prstGeom prst="rect">
            <a:avLst/>
          </a:prstGeom>
          <a:noFill/>
        </p:spPr>
        <p:txBody>
          <a:bodyPr>
            <a:spAutoFit/>
          </a:bodyPr>
          <a:lstStyle/>
          <a:p>
            <a:pPr algn="ctr" eaLnBrk="1" fontAlgn="auto" hangingPunct="1">
              <a:spcBef>
                <a:spcPts val="0"/>
              </a:spcBef>
              <a:spcAft>
                <a:spcPts val="0"/>
              </a:spcAft>
              <a:defRPr/>
            </a:pPr>
            <a:r>
              <a:rPr lang="lv-LV" sz="2800" b="1" dirty="0">
                <a:solidFill>
                  <a:schemeClr val="bg2">
                    <a:lumMod val="50000"/>
                  </a:schemeClr>
                </a:solidFill>
                <a:latin typeface="Montserrat" pitchFamily="2" charset="77"/>
              </a:rPr>
              <a:t>IEDZĪVOTĀJU APTAUJAS APKOPOJUMS</a:t>
            </a:r>
            <a:endParaRPr lang="en-US" b="1" dirty="0">
              <a:solidFill>
                <a:schemeClr val="bg2">
                  <a:lumMod val="50000"/>
                </a:schemeClr>
              </a:solidFill>
              <a:latin typeface="Montserrat" pitchFamily="2" charset="77"/>
            </a:endParaRPr>
          </a:p>
        </p:txBody>
      </p:sp>
      <p:pic>
        <p:nvPicPr>
          <p:cNvPr id="6" name="Satura vietturis 5"/>
          <p:cNvPicPr>
            <a:picLocks noGrp="1" noChangeAspect="1"/>
          </p:cNvPicPr>
          <p:nvPr>
            <p:ph idx="1"/>
          </p:nvPr>
        </p:nvPicPr>
        <p:blipFill>
          <a:blip r:embed="rId2"/>
          <a:stretch>
            <a:fillRect/>
          </a:stretch>
        </p:blipFill>
        <p:spPr>
          <a:xfrm>
            <a:off x="256217" y="2044308"/>
            <a:ext cx="5760000" cy="3654071"/>
          </a:xfrm>
          <a:prstGeom prst="rect">
            <a:avLst/>
          </a:prstGeom>
        </p:spPr>
      </p:pic>
      <p:pic>
        <p:nvPicPr>
          <p:cNvPr id="7" name="Attēls 6"/>
          <p:cNvPicPr>
            <a:picLocks noChangeAspect="1"/>
          </p:cNvPicPr>
          <p:nvPr/>
        </p:nvPicPr>
        <p:blipFill>
          <a:blip r:embed="rId3"/>
          <a:stretch>
            <a:fillRect/>
          </a:stretch>
        </p:blipFill>
        <p:spPr>
          <a:xfrm>
            <a:off x="6165846" y="2047915"/>
            <a:ext cx="5760000" cy="3650464"/>
          </a:xfrm>
          <a:prstGeom prst="rect">
            <a:avLst/>
          </a:prstGeom>
        </p:spPr>
      </p:pic>
    </p:spTree>
    <p:extLst>
      <p:ext uri="{BB962C8B-B14F-4D97-AF65-F5344CB8AC3E}">
        <p14:creationId xmlns:p14="http://schemas.microsoft.com/office/powerpoint/2010/main" val="35679624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Kājenes vietturis 3"/>
          <p:cNvSpPr>
            <a:spLocks noGrp="1"/>
          </p:cNvSpPr>
          <p:nvPr>
            <p:ph type="ftr" sz="quarter" idx="11"/>
          </p:nvPr>
        </p:nvSpPr>
        <p:spPr/>
        <p:txBody>
          <a:bodyPr/>
          <a:lstStyle/>
          <a:p>
            <a:pPr>
              <a:defRPr/>
            </a:pPr>
            <a:r>
              <a:rPr lang="lv-LV" dirty="0"/>
              <a:t>06.11.2023.</a:t>
            </a:r>
            <a:endParaRPr lang="en-US" dirty="0"/>
          </a:p>
        </p:txBody>
      </p:sp>
      <p:sp>
        <p:nvSpPr>
          <p:cNvPr id="8" name="Virsraksts 7">
            <a:extLst>
              <a:ext uri="{FF2B5EF4-FFF2-40B4-BE49-F238E27FC236}">
                <a16:creationId xmlns:a16="http://schemas.microsoft.com/office/drawing/2014/main" id="{DEE9CFC6-8F41-BE9A-1EE3-4B8486CB53EF}"/>
              </a:ext>
            </a:extLst>
          </p:cNvPr>
          <p:cNvSpPr txBox="1">
            <a:spLocks noGrp="1"/>
          </p:cNvSpPr>
          <p:nvPr>
            <p:ph type="title"/>
          </p:nvPr>
        </p:nvSpPr>
        <p:spPr>
          <a:xfrm>
            <a:off x="838200" y="787841"/>
            <a:ext cx="10515600" cy="480131"/>
          </a:xfrm>
          <a:prstGeom prst="rect">
            <a:avLst/>
          </a:prstGeom>
          <a:noFill/>
        </p:spPr>
        <p:txBody>
          <a:bodyPr>
            <a:spAutoFit/>
          </a:bodyPr>
          <a:lstStyle/>
          <a:p>
            <a:pPr algn="ctr" eaLnBrk="1" fontAlgn="auto" hangingPunct="1">
              <a:spcBef>
                <a:spcPts val="0"/>
              </a:spcBef>
              <a:spcAft>
                <a:spcPts val="0"/>
              </a:spcAft>
              <a:defRPr/>
            </a:pPr>
            <a:r>
              <a:rPr lang="lv-LV" sz="2800" b="1" dirty="0">
                <a:solidFill>
                  <a:schemeClr val="bg2">
                    <a:lumMod val="50000"/>
                  </a:schemeClr>
                </a:solidFill>
                <a:latin typeface="Montserrat" pitchFamily="2" charset="77"/>
              </a:rPr>
              <a:t>ELEMENTI, KAM NOTEIKTI JĀBŪT SKVĒRĀ</a:t>
            </a:r>
            <a:endParaRPr lang="en-US" b="1" dirty="0">
              <a:solidFill>
                <a:schemeClr val="bg2">
                  <a:lumMod val="50000"/>
                </a:schemeClr>
              </a:solidFill>
              <a:latin typeface="Montserrat" pitchFamily="2" charset="77"/>
            </a:endParaRPr>
          </a:p>
        </p:txBody>
      </p:sp>
      <p:sp>
        <p:nvSpPr>
          <p:cNvPr id="2" name="Satura vietturis 1"/>
          <p:cNvSpPr>
            <a:spLocks noGrp="1"/>
          </p:cNvSpPr>
          <p:nvPr>
            <p:ph idx="1"/>
          </p:nvPr>
        </p:nvSpPr>
        <p:spPr>
          <a:xfrm>
            <a:off x="838200" y="1267972"/>
            <a:ext cx="10515600" cy="5199330"/>
          </a:xfrm>
        </p:spPr>
        <p:txBody>
          <a:bodyPr>
            <a:normAutofit fontScale="85000" lnSpcReduction="10000"/>
          </a:bodyPr>
          <a:lstStyle/>
          <a:p>
            <a:r>
              <a:rPr lang="lv-LV" sz="1800" dirty="0"/>
              <a:t>Soliņi, </a:t>
            </a:r>
            <a:r>
              <a:rPr lang="lv-LV" sz="1800" dirty="0" err="1"/>
              <a:t>apļainas</a:t>
            </a:r>
            <a:r>
              <a:rPr lang="lv-LV" sz="1800" dirty="0"/>
              <a:t> vietas pastaigai, kur centrā atrodas lielais koks, un apkārt ir soliņi.</a:t>
            </a:r>
          </a:p>
          <a:p>
            <a:r>
              <a:rPr lang="lv-LV" sz="1800" dirty="0"/>
              <a:t>Strūklaka, mākslas objekts/ interaktīvs objekts, labiekārtotai atpūtas zonai ar skatu uz Gauju</a:t>
            </a:r>
          </a:p>
          <a:p>
            <a:r>
              <a:rPr lang="lv-LV" sz="1800" dirty="0"/>
              <a:t>Krēslu, soliņu un atpūtas kompleksi</a:t>
            </a:r>
          </a:p>
          <a:p>
            <a:r>
              <a:rPr lang="lv-LV" sz="1800" dirty="0"/>
              <a:t>Var būt kāds metāla dizaina elements, kurā var iekārt simbolisku piekaramo atslēgu - koks, putns, laimes aka vai cits</a:t>
            </a:r>
          </a:p>
          <a:p>
            <a:r>
              <a:rPr lang="lv-LV" sz="1800" dirty="0"/>
              <a:t>koki, soliņi, atvērts skats uz Gauju</a:t>
            </a:r>
          </a:p>
          <a:p>
            <a:r>
              <a:rPr lang="lv-LV" sz="1800" dirty="0"/>
              <a:t>Bērnu laukums</a:t>
            </a:r>
          </a:p>
          <a:p>
            <a:r>
              <a:rPr lang="lv-LV" sz="1800" dirty="0"/>
              <a:t>Lapenei, kur dzert pirmo glāzi šampanieša, foto stūrim, varbūt simboliskam tiltam</a:t>
            </a:r>
          </a:p>
          <a:p>
            <a:r>
              <a:rPr lang="lv-LV" sz="1800" dirty="0"/>
              <a:t>Skaistas šūpoles, foto stūris, kāda skulptūra.</a:t>
            </a:r>
          </a:p>
          <a:p>
            <a:r>
              <a:rPr lang="lv-LV" sz="1800" dirty="0"/>
              <a:t>Soliņi, piknika galdi, ziedoši koki un krūmi</a:t>
            </a:r>
          </a:p>
          <a:p>
            <a:r>
              <a:rPr lang="lv-LV" sz="1800" dirty="0"/>
              <a:t>Atpūtas soliņi, miskastes</a:t>
            </a:r>
          </a:p>
          <a:p>
            <a:r>
              <a:rPr lang="lv-LV" sz="1800" dirty="0"/>
              <a:t>Soliņi, varbūt pat daži galdi, apstādījumi</a:t>
            </a:r>
          </a:p>
          <a:p>
            <a:r>
              <a:rPr lang="lv-LV" sz="1800" dirty="0"/>
              <a:t>Strūklakai, soliņiem, kādam piemineklim, monumentam, ziediem, zaļumu dobēm.</a:t>
            </a:r>
          </a:p>
          <a:p>
            <a:r>
              <a:rPr lang="lv-LV" sz="1800" dirty="0"/>
              <a:t>Soliem, apstādījumiem, labierīcībām.</a:t>
            </a:r>
          </a:p>
          <a:p>
            <a:r>
              <a:rPr lang="lv-LV" sz="1800" dirty="0"/>
              <a:t>Koki, košumkrūmi, soliņi, kafijas automāti</a:t>
            </a:r>
          </a:p>
          <a:p>
            <a:r>
              <a:rPr lang="lv-LV" sz="1800" dirty="0"/>
              <a:t>Šūpoles, Lapene, mini kafejnīca, varbūt strūklaka, soliņi</a:t>
            </a:r>
          </a:p>
          <a:p>
            <a:r>
              <a:rPr lang="lv-LV" sz="1800" dirty="0"/>
              <a:t>Atpūtas vietai ģimenei, forši būtu galdiņi ar grila iespējām (lai varētu ar ģimeni vasarā pasēdēt un izbaudīt skaisto laiku uzcepot gaļu vai vienkārši </a:t>
            </a:r>
            <a:r>
              <a:rPr lang="lv-LV" sz="1800" dirty="0" err="1"/>
              <a:t>panašķoties</a:t>
            </a:r>
            <a:r>
              <a:rPr lang="lv-LV" sz="1800" dirty="0"/>
              <a:t> ar līdzi paņemtām maizītēm) kā arī ziemā iespēja piesēst un malkot līdzi paņemto tēju vai kafiju.</a:t>
            </a:r>
          </a:p>
          <a:p>
            <a:endParaRPr lang="lv-LV" sz="1800" dirty="0"/>
          </a:p>
          <a:p>
            <a:endParaRPr lang="lv-LV" sz="1800" dirty="0"/>
          </a:p>
          <a:p>
            <a:endParaRPr lang="lv-LV" sz="1800" dirty="0"/>
          </a:p>
          <a:p>
            <a:endParaRPr lang="lv-LV" dirty="0"/>
          </a:p>
        </p:txBody>
      </p:sp>
    </p:spTree>
    <p:extLst>
      <p:ext uri="{BB962C8B-B14F-4D97-AF65-F5344CB8AC3E}">
        <p14:creationId xmlns:p14="http://schemas.microsoft.com/office/powerpoint/2010/main" val="31630848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Kājenes vietturis 3"/>
          <p:cNvSpPr>
            <a:spLocks noGrp="1"/>
          </p:cNvSpPr>
          <p:nvPr>
            <p:ph type="ftr" sz="quarter" idx="11"/>
          </p:nvPr>
        </p:nvSpPr>
        <p:spPr/>
        <p:txBody>
          <a:bodyPr/>
          <a:lstStyle/>
          <a:p>
            <a:pPr>
              <a:defRPr/>
            </a:pPr>
            <a:r>
              <a:rPr lang="lv-LV" dirty="0"/>
              <a:t>06.11.2023.</a:t>
            </a:r>
            <a:endParaRPr lang="en-US" dirty="0"/>
          </a:p>
        </p:txBody>
      </p:sp>
      <p:sp>
        <p:nvSpPr>
          <p:cNvPr id="8" name="Virsraksts 7">
            <a:extLst>
              <a:ext uri="{FF2B5EF4-FFF2-40B4-BE49-F238E27FC236}">
                <a16:creationId xmlns:a16="http://schemas.microsoft.com/office/drawing/2014/main" id="{DEE9CFC6-8F41-BE9A-1EE3-4B8486CB53EF}"/>
              </a:ext>
            </a:extLst>
          </p:cNvPr>
          <p:cNvSpPr txBox="1">
            <a:spLocks noGrp="1"/>
          </p:cNvSpPr>
          <p:nvPr>
            <p:ph type="title"/>
          </p:nvPr>
        </p:nvSpPr>
        <p:spPr>
          <a:xfrm>
            <a:off x="838200" y="593942"/>
            <a:ext cx="10515600" cy="867930"/>
          </a:xfrm>
          <a:prstGeom prst="rect">
            <a:avLst/>
          </a:prstGeom>
          <a:noFill/>
        </p:spPr>
        <p:txBody>
          <a:bodyPr>
            <a:spAutoFit/>
          </a:bodyPr>
          <a:lstStyle/>
          <a:p>
            <a:pPr algn="ctr">
              <a:spcBef>
                <a:spcPts val="0"/>
              </a:spcBef>
              <a:defRPr/>
            </a:pPr>
            <a:r>
              <a:rPr lang="lv-LV" sz="2800" b="1" dirty="0">
                <a:solidFill>
                  <a:schemeClr val="bg2">
                    <a:lumMod val="50000"/>
                  </a:schemeClr>
                </a:solidFill>
                <a:latin typeface="Montserrat" pitchFamily="2" charset="77"/>
              </a:rPr>
              <a:t>Kādus pasākumus un notikumus Jūs vēlētos redzēt jaunajā skvērā?</a:t>
            </a:r>
            <a:endParaRPr lang="en-US" b="1" dirty="0">
              <a:solidFill>
                <a:schemeClr val="bg2">
                  <a:lumMod val="50000"/>
                </a:schemeClr>
              </a:solidFill>
              <a:latin typeface="Montserrat" pitchFamily="2" charset="77"/>
            </a:endParaRPr>
          </a:p>
        </p:txBody>
      </p:sp>
      <p:sp>
        <p:nvSpPr>
          <p:cNvPr id="2" name="Satura vietturis 1"/>
          <p:cNvSpPr>
            <a:spLocks noGrp="1"/>
          </p:cNvSpPr>
          <p:nvPr>
            <p:ph idx="1"/>
          </p:nvPr>
        </p:nvSpPr>
        <p:spPr>
          <a:xfrm>
            <a:off x="383771" y="1464372"/>
            <a:ext cx="5545974" cy="5199330"/>
          </a:xfrm>
        </p:spPr>
        <p:txBody>
          <a:bodyPr>
            <a:normAutofit fontScale="85000" lnSpcReduction="10000"/>
          </a:bodyPr>
          <a:lstStyle/>
          <a:p>
            <a:r>
              <a:rPr lang="lv-LV" sz="1900" dirty="0"/>
              <a:t>Dzejas vakarus, mūzikas vakarus un līdzīgus pasākumus.</a:t>
            </a:r>
          </a:p>
          <a:p>
            <a:r>
              <a:rPr lang="lv-LV" sz="1900" dirty="0"/>
              <a:t>Pilsētas svētki, koncerti, Aktīvās atpūtas notikumi, gadatirgi</a:t>
            </a:r>
          </a:p>
          <a:p>
            <a:r>
              <a:rPr lang="lv-LV" sz="1900" dirty="0"/>
              <a:t>Tirdziņus, bērnu pasākumus</a:t>
            </a:r>
          </a:p>
          <a:p>
            <a:r>
              <a:rPr lang="lv-LV" sz="1900" dirty="0"/>
              <a:t>Izstādes, radošās darbnīcas, laulību ceremonija ārpus telpām</a:t>
            </a:r>
          </a:p>
          <a:p>
            <a:r>
              <a:rPr lang="lv-LV" sz="1900" dirty="0"/>
              <a:t>Koncerti, teātra izrādes un citas aktivitātes</a:t>
            </a:r>
          </a:p>
          <a:p>
            <a:r>
              <a:rPr lang="lv-LV" sz="1900" dirty="0"/>
              <a:t>Mierīgus, bez pastiprināta trokšņa</a:t>
            </a:r>
          </a:p>
          <a:p>
            <a:r>
              <a:rPr lang="lv-LV" sz="1900" dirty="0"/>
              <a:t>Ģimenes. Viss, kas saistīts ar ģimeni</a:t>
            </a:r>
          </a:p>
          <a:p>
            <a:r>
              <a:rPr lang="lv-LV" sz="1900" dirty="0"/>
              <a:t>Koncertus un lai ir kur pavadīt laiku</a:t>
            </a:r>
          </a:p>
          <a:p>
            <a:r>
              <a:rPr lang="lv-LV" sz="1900" dirty="0"/>
              <a:t>Ģimeniskus, mierīgus</a:t>
            </a:r>
          </a:p>
          <a:p>
            <a:r>
              <a:rPr lang="lv-LV" sz="1900" dirty="0"/>
              <a:t>Jaundzimušo sveikšana</a:t>
            </a:r>
          </a:p>
          <a:p>
            <a:r>
              <a:rPr lang="lv-LV" sz="1900" dirty="0"/>
              <a:t>Kaut ko arī pensionāriem</a:t>
            </a:r>
          </a:p>
          <a:p>
            <a:r>
              <a:rPr lang="lv-LV" sz="1900" dirty="0"/>
              <a:t>Brīvdabas kino, koncerti</a:t>
            </a:r>
          </a:p>
          <a:p>
            <a:r>
              <a:rPr lang="lv-LV" sz="1900" dirty="0"/>
              <a:t>Dažādus kultūras pasākumus, tai skaitā pašdarbnieku uzstāšanos. Redzu to vairāk kā vietu ikdienas rekreācijai, kur var palasīt grāmatu, kas tur pat paņemta no bibliotēkas. Sēdēt, kamēr bērniņš guļ ratos. Vai vieta, kur doties ar bērniem, lai mierpilni pasēdētu, kamēr mazie ir nodarbināti. Arī vieta, kur doties randiņos.</a:t>
            </a:r>
          </a:p>
          <a:p>
            <a:endParaRPr lang="lv-LV" sz="1800" dirty="0"/>
          </a:p>
          <a:p>
            <a:endParaRPr lang="lv-LV" sz="1800" dirty="0"/>
          </a:p>
          <a:p>
            <a:endParaRPr lang="lv-LV" sz="1800" dirty="0"/>
          </a:p>
          <a:p>
            <a:endParaRPr lang="lv-LV" sz="1800" dirty="0"/>
          </a:p>
          <a:p>
            <a:endParaRPr lang="lv-LV" dirty="0"/>
          </a:p>
        </p:txBody>
      </p:sp>
      <p:sp>
        <p:nvSpPr>
          <p:cNvPr id="3" name="Taisnstūris 2"/>
          <p:cNvSpPr/>
          <p:nvPr/>
        </p:nvSpPr>
        <p:spPr>
          <a:xfrm>
            <a:off x="5907579" y="1461872"/>
            <a:ext cx="6284421" cy="5032147"/>
          </a:xfrm>
          <a:prstGeom prst="rect">
            <a:avLst/>
          </a:prstGeom>
        </p:spPr>
        <p:txBody>
          <a:bodyPr wrap="square">
            <a:spAutoFit/>
          </a:bodyPr>
          <a:lstStyle/>
          <a:p>
            <a:pPr marL="285750" indent="-285750">
              <a:buFont typeface="Arial" panose="020B0604020202020204" pitchFamily="34" charset="0"/>
              <a:buChar char="•"/>
            </a:pPr>
            <a:r>
              <a:rPr lang="lv-LV" sz="1600" dirty="0"/>
              <a:t>Bērnības svētkus Ādažu novadā dzimušajiem bērniņiem</a:t>
            </a:r>
          </a:p>
          <a:p>
            <a:pPr marL="285750" indent="-285750">
              <a:buFont typeface="Arial" panose="020B0604020202020204" pitchFamily="34" charset="0"/>
              <a:buChar char="•"/>
            </a:pPr>
            <a:r>
              <a:rPr lang="lv-LV" sz="1600" dirty="0"/>
              <a:t>Ielu muzikantus, ielu priekšnesumus, </a:t>
            </a:r>
            <a:r>
              <a:rPr lang="lv-LV" sz="1600" dirty="0" err="1"/>
              <a:t>street</a:t>
            </a:r>
            <a:r>
              <a:rPr lang="lv-LV" sz="1600" dirty="0"/>
              <a:t> </a:t>
            </a:r>
            <a:r>
              <a:rPr lang="lv-LV" sz="1600" dirty="0" err="1"/>
              <a:t>food</a:t>
            </a:r>
            <a:r>
              <a:rPr lang="lv-LV" sz="1600" dirty="0"/>
              <a:t>.</a:t>
            </a:r>
          </a:p>
          <a:p>
            <a:pPr marL="285750" indent="-285750">
              <a:buFont typeface="Arial" panose="020B0604020202020204" pitchFamily="34" charset="0"/>
              <a:buChar char="•"/>
            </a:pPr>
            <a:r>
              <a:rPr lang="lv-LV" sz="1600" dirty="0"/>
              <a:t>Koncertus, priekšnesumus</a:t>
            </a:r>
          </a:p>
          <a:p>
            <a:pPr marL="285750" indent="-285750">
              <a:buFont typeface="Arial" panose="020B0604020202020204" pitchFamily="34" charset="0"/>
              <a:buChar char="•"/>
            </a:pPr>
            <a:r>
              <a:rPr lang="lv-LV" sz="1600" dirty="0"/>
              <a:t>Kultūras. Tikšanās ar mūziķiem un </a:t>
            </a:r>
            <a:r>
              <a:rPr lang="lv-LV" sz="1600" dirty="0" err="1"/>
              <a:t>blogeriem</a:t>
            </a:r>
            <a:endParaRPr lang="lv-LV" sz="1600" dirty="0"/>
          </a:p>
          <a:p>
            <a:pPr marL="285750" indent="-285750">
              <a:buFont typeface="Arial" panose="020B0604020202020204" pitchFamily="34" charset="0"/>
              <a:buChar char="•"/>
            </a:pPr>
            <a:r>
              <a:rPr lang="lv-LV" sz="1600" dirty="0"/>
              <a:t>Piknika vakarus ar kultūras programmu, brīvdabas kino vakarus, gardēžu vakarus vai pankūku svētdienas.</a:t>
            </a:r>
          </a:p>
          <a:p>
            <a:pPr marL="285750" indent="-285750">
              <a:buFont typeface="Arial" panose="020B0604020202020204" pitchFamily="34" charset="0"/>
              <a:buChar char="•"/>
            </a:pPr>
            <a:r>
              <a:rPr lang="lv-LV" sz="1600" dirty="0"/>
              <a:t>Akustiskie koncerti, tematiski vakari</a:t>
            </a:r>
          </a:p>
          <a:p>
            <a:pPr marL="285750" indent="-285750">
              <a:buFont typeface="Arial" panose="020B0604020202020204" pitchFamily="34" charset="0"/>
              <a:buChar char="•"/>
            </a:pPr>
            <a:r>
              <a:rPr lang="lv-LV" sz="1600" dirty="0"/>
              <a:t>Tirdziņi un vieta kur jaunlaulātie brauc pēc ceremonijas</a:t>
            </a:r>
          </a:p>
          <a:p>
            <a:pPr marL="285750" indent="-285750">
              <a:buFont typeface="Arial" panose="020B0604020202020204" pitchFamily="34" charset="0"/>
              <a:buChar char="•"/>
            </a:pPr>
            <a:r>
              <a:rPr lang="lv-LV" sz="1600" dirty="0"/>
              <a:t>Koncerti, Teātri vasarā</a:t>
            </a:r>
          </a:p>
          <a:p>
            <a:pPr marL="285750" indent="-285750">
              <a:buFont typeface="Arial" panose="020B0604020202020204" pitchFamily="34" charset="0"/>
              <a:buChar char="•"/>
            </a:pPr>
            <a:r>
              <a:rPr lang="lv-LV" sz="1600" dirty="0"/>
              <a:t>“Mazos dārza koncertus” - fona mūzika, atmosfēras baudīšanai</a:t>
            </a:r>
          </a:p>
          <a:p>
            <a:pPr marL="285750" indent="-285750">
              <a:buFont typeface="Arial" panose="020B0604020202020204" pitchFamily="34" charset="0"/>
              <a:buChar char="•"/>
            </a:pPr>
            <a:r>
              <a:rPr lang="lv-LV" sz="1600" dirty="0"/>
              <a:t>Kādas pilsētas svētku aktivitātes</a:t>
            </a:r>
          </a:p>
          <a:p>
            <a:pPr marL="285750" indent="-285750">
              <a:buFont typeface="Arial" panose="020B0604020202020204" pitchFamily="34" charset="0"/>
              <a:buChar char="•"/>
            </a:pPr>
            <a:r>
              <a:rPr lang="lv-LV" sz="1600" dirty="0"/>
              <a:t>Ara koncerti, tirgus</a:t>
            </a:r>
          </a:p>
          <a:p>
            <a:pPr marL="285750" indent="-285750">
              <a:buFont typeface="Arial" panose="020B0604020202020204" pitchFamily="34" charset="0"/>
              <a:buChar char="•"/>
            </a:pPr>
            <a:r>
              <a:rPr lang="lv-LV" sz="1600" dirty="0"/>
              <a:t>Skolu un bērnudārzu priekšnesumus.</a:t>
            </a:r>
          </a:p>
          <a:p>
            <a:pPr marL="285750" indent="-285750">
              <a:buFont typeface="Arial" panose="020B0604020202020204" pitchFamily="34" charset="0"/>
              <a:buChar char="•"/>
            </a:pPr>
            <a:r>
              <a:rPr lang="lv-LV" sz="1600" dirty="0"/>
              <a:t>Brīvdabas meistarklases vasarā- sapņu ķērāju gatavošana, mandalu zīmēšana, kāda </a:t>
            </a:r>
            <a:r>
              <a:rPr lang="lv-LV" sz="1600" dirty="0" err="1"/>
              <a:t>jogas</a:t>
            </a:r>
            <a:r>
              <a:rPr lang="lv-LV" sz="1600" dirty="0"/>
              <a:t> nodarbība u.c.</a:t>
            </a:r>
          </a:p>
          <a:p>
            <a:pPr marL="285750" indent="-285750">
              <a:buFont typeface="Arial" panose="020B0604020202020204" pitchFamily="34" charset="0"/>
              <a:buChar char="•"/>
            </a:pPr>
            <a:r>
              <a:rPr lang="lv-LV" sz="1600" dirty="0"/>
              <a:t>Zaļumballes un koncertus, brīvdabas kino , dažādu gaismekļu mijiedarbības pasākumu nakts pasākumos, stāvlaukumā auto moto izstādes.</a:t>
            </a:r>
          </a:p>
          <a:p>
            <a:pPr marL="285750" indent="-285750">
              <a:buFont typeface="Arial" panose="020B0604020202020204" pitchFamily="34" charset="0"/>
              <a:buChar char="•"/>
            </a:pPr>
            <a:r>
              <a:rPr lang="lv-LV" sz="1600" dirty="0"/>
              <a:t>Dažādus izklaides pasākumus, kas saistoši jebkuram vecumam.</a:t>
            </a:r>
          </a:p>
          <a:p>
            <a:pPr marL="285750" indent="-285750">
              <a:buFont typeface="Arial" panose="020B0604020202020204" pitchFamily="34" charset="0"/>
              <a:buChar char="•"/>
            </a:pPr>
            <a:endParaRPr lang="lv-LV" sz="1700" dirty="0"/>
          </a:p>
        </p:txBody>
      </p:sp>
    </p:spTree>
    <p:extLst>
      <p:ext uri="{BB962C8B-B14F-4D97-AF65-F5344CB8AC3E}">
        <p14:creationId xmlns:p14="http://schemas.microsoft.com/office/powerpoint/2010/main" val="424164918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dizain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9259</TotalTime>
  <Words>542</Words>
  <Application>Microsoft Office PowerPoint</Application>
  <PresentationFormat>Platekrāna</PresentationFormat>
  <Paragraphs>67</Paragraphs>
  <Slides>8</Slides>
  <Notes>0</Notes>
  <HiddenSlides>0</HiddenSlides>
  <MMClips>0</MMClips>
  <ScaleCrop>false</ScaleCrop>
  <HeadingPairs>
    <vt:vector size="6" baseType="variant">
      <vt:variant>
        <vt:lpstr>Lietotie fonti</vt:lpstr>
      </vt:variant>
      <vt:variant>
        <vt:i4>4</vt:i4>
      </vt:variant>
      <vt:variant>
        <vt:lpstr>Dizains</vt:lpstr>
      </vt:variant>
      <vt:variant>
        <vt:i4>1</vt:i4>
      </vt:variant>
      <vt:variant>
        <vt:lpstr>Slaidu virsraksti</vt:lpstr>
      </vt:variant>
      <vt:variant>
        <vt:i4>8</vt:i4>
      </vt:variant>
    </vt:vector>
  </HeadingPairs>
  <TitlesOfParts>
    <vt:vector size="13" baseType="lpstr">
      <vt:lpstr>Arial</vt:lpstr>
      <vt:lpstr>Calibri</vt:lpstr>
      <vt:lpstr>Calibri Light</vt:lpstr>
      <vt:lpstr>Montserrat</vt:lpstr>
      <vt:lpstr>Office dizains</vt:lpstr>
      <vt:lpstr>PowerPoint prezentācija</vt:lpstr>
      <vt:lpstr>IEDZĪVOTĀJU APTAUJAS APKOPOJUMS</vt:lpstr>
      <vt:lpstr>IEDZĪVOTĀJU APTAUJAS APKOPOJUMS</vt:lpstr>
      <vt:lpstr>IEDZĪVOTĀJU APTAUJAS APKOPOJUMS</vt:lpstr>
      <vt:lpstr>IEDZĪVOTĀJU APTAUJAS APKOPOJUMS</vt:lpstr>
      <vt:lpstr>IEDZĪVOTĀJU APTAUJAS APKOPOJUMS</vt:lpstr>
      <vt:lpstr>ELEMENTI, KAM NOTEIKTI JĀBŪT SKVĒRĀ</vt:lpstr>
      <vt:lpstr>Kādus pasākumus un notikumus Jūs vēlētos redzēt jaunajā skvērā?</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Ginta Pavasara</dc:creator>
  <cp:lastModifiedBy>Iveta Grīviņa-Dilāne</cp:lastModifiedBy>
  <cp:revision>113</cp:revision>
  <cp:lastPrinted>2022-12-06T11:26:56Z</cp:lastPrinted>
  <dcterms:created xsi:type="dcterms:W3CDTF">2019-01-14T18:08:04Z</dcterms:created>
  <dcterms:modified xsi:type="dcterms:W3CDTF">2023-11-27T08:55:39Z</dcterms:modified>
</cp:coreProperties>
</file>