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82" r:id="rId4"/>
    <p:sldId id="259" r:id="rId5"/>
    <p:sldId id="283" r:id="rId6"/>
    <p:sldId id="284" r:id="rId7"/>
    <p:sldId id="266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47"/>
  </p:normalViewPr>
  <p:slideViewPr>
    <p:cSldViewPr snapToGrid="0" snapToObjects="1">
      <p:cViewPr varScale="1">
        <p:scale>
          <a:sx n="85" d="100"/>
          <a:sy n="85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tania.saeima.lv/livs/saeimasnotikumi.nsf/0/4F08BECAABB4D73DC2258A1C004826B9?OpenDocumen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>
            <a:extLst>
              <a:ext uri="{FF2B5EF4-FFF2-40B4-BE49-F238E27FC236}">
                <a16:creationId xmlns:a16="http://schemas.microsoft.com/office/drawing/2014/main" id="{167A6A54-57EA-4A24-98BE-9F3CF52B1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5635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</a:t>
            </a:r>
            <a:r>
              <a:rPr lang="en-US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 NOVADA DOME</a:t>
            </a:r>
            <a:r>
              <a:rPr lang="lv-LV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S PRIEKŠSĒDĒTĀJA KARĪNA MIĶELSONE </a:t>
            </a:r>
            <a:r>
              <a:rPr lang="en-US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|   </a:t>
            </a:r>
            <a:r>
              <a:rPr lang="lv-LV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20.09.2023.</a:t>
            </a:r>
            <a:endParaRPr lang="en-US" altLang="lv-LV" sz="12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290923"/>
            <a:ext cx="1137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50" charset="-70"/>
              </a:rPr>
              <a:t>Par konsultatīvās darba grupas izveidi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600" b="1" u="sng" dirty="0">
                <a:solidFill>
                  <a:schemeClr val="bg1"/>
                </a:solidFill>
                <a:latin typeface="Montserrat" panose="00000500000000000000" pitchFamily="50" charset="-70"/>
              </a:rPr>
              <a:t>Garkalnes</a:t>
            </a: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50" charset="-70"/>
              </a:rPr>
              <a:t> </a:t>
            </a:r>
            <a:r>
              <a:rPr lang="lv-LV" altLang="lv-LV" sz="3600" b="1" u="sng" dirty="0">
                <a:solidFill>
                  <a:schemeClr val="bg1"/>
                </a:solidFill>
                <a:latin typeface="Montserrat" panose="00000500000000000000" pitchFamily="50" charset="-70"/>
              </a:rPr>
              <a:t>pagasta</a:t>
            </a: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50" charset="-70"/>
              </a:rPr>
              <a:t> </a:t>
            </a:r>
            <a:r>
              <a:rPr lang="lv-LV" altLang="lv-LV" sz="3600" b="1" u="sng" dirty="0">
                <a:solidFill>
                  <a:schemeClr val="bg1"/>
                </a:solidFill>
                <a:latin typeface="Montserrat" panose="00000500000000000000" pitchFamily="50" charset="-70"/>
              </a:rPr>
              <a:t>sadalīšanas</a:t>
            </a: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50" charset="-70"/>
              </a:rPr>
              <a:t> plāna izstrādei</a:t>
            </a: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828800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3190875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>
            <a:extLst>
              <a:ext uri="{FF2B5EF4-FFF2-40B4-BE49-F238E27FC236}">
                <a16:creationId xmlns:a16="http://schemas.microsoft.com/office/drawing/2014/main" id="{811A2EB0-023D-405C-B426-1825E91DA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35635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v-LV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</a:t>
            </a:r>
            <a:r>
              <a:rPr lang="en-US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 NOVADA DOME</a:t>
            </a:r>
            <a:r>
              <a:rPr lang="lv-LV" altLang="lv-LV" sz="1200" b="1" dirty="0">
                <a:solidFill>
                  <a:schemeClr val="bg1"/>
                </a:solidFill>
                <a:latin typeface="Montserrat" panose="00000500000000000000" pitchFamily="50" charset="-70"/>
              </a:rPr>
              <a:t>S PRIEKŠSĒDĒTĀJS KARĪNA MIĶELSONE |   20.09.2023.</a:t>
            </a:r>
            <a:endParaRPr lang="en-US" altLang="lv-LV" sz="12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C13F6-7EF5-4F86-8A7D-5FA99B5AB0FF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10">
            <a:extLst>
              <a:ext uri="{FF2B5EF4-FFF2-40B4-BE49-F238E27FC236}">
                <a16:creationId xmlns:a16="http://schemas.microsoft.com/office/drawing/2014/main" id="{58976C89-FC9C-4B6C-A031-47BE2836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28" y="4146867"/>
            <a:ext cx="11379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Garkalnes pagasta sadalīšana </a:t>
            </a:r>
          </a:p>
        </p:txBody>
      </p:sp>
      <p:sp>
        <p:nvSpPr>
          <p:cNvPr id="5125" name="TextBox 10">
            <a:extLst>
              <a:ext uri="{FF2B5EF4-FFF2-40B4-BE49-F238E27FC236}">
                <a16:creationId xmlns:a16="http://schemas.microsoft.com/office/drawing/2014/main" id="{6A98B1DF-8325-4E8F-8EA3-370FC95BB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855" y="3193428"/>
            <a:ext cx="4708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 UN ROPAŽU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42564A-6630-45CC-BF1E-10D310A41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42" y="1613280"/>
            <a:ext cx="1158875" cy="1374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9E07ED-230B-A4F5-6B35-3F588122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103" y="1533787"/>
            <a:ext cx="1493358" cy="1585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167C57-8DB9-4E41-BDEE-A2B2C5D090C4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611DD2-5B32-486A-B255-CBFECBEB5DB3}"/>
              </a:ext>
            </a:extLst>
          </p:cNvPr>
          <p:cNvSpPr txBox="1"/>
          <p:nvPr/>
        </p:nvSpPr>
        <p:spPr>
          <a:xfrm>
            <a:off x="4703763" y="1309688"/>
            <a:ext cx="7081837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lv-LV" sz="13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  <a:defRPr/>
            </a:pPr>
            <a:endParaRPr lang="en-US" sz="13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193CBC6-DBA0-4583-ADDA-82C8E1CA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579563"/>
            <a:ext cx="3067526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lv-LV" altLang="lv-LV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65BA1B83-3B9C-4DD4-93CC-2A12F4F8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1131888"/>
            <a:ext cx="225044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lv-LV" altLang="lv-LV"/>
          </a:p>
        </p:txBody>
      </p:sp>
      <p:sp>
        <p:nvSpPr>
          <p:cNvPr id="8198" name="TextBox 12">
            <a:extLst>
              <a:ext uri="{FF2B5EF4-FFF2-40B4-BE49-F238E27FC236}">
                <a16:creationId xmlns:a16="http://schemas.microsoft.com/office/drawing/2014/main" id="{EB8B9EBB-3D26-4342-8C57-48E5D93F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96850"/>
            <a:ext cx="1185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lv-LV" altLang="lv-LV" sz="3200" dirty="0">
                <a:solidFill>
                  <a:srgbClr val="595959"/>
                </a:solidFill>
                <a:latin typeface="Montserrat SemiBold" panose="00000700000000000000" pitchFamily="50" charset="-70"/>
              </a:rPr>
              <a:t>Saeimas komisija</a:t>
            </a:r>
            <a:endParaRPr lang="lv-LV" altLang="lv-LV" sz="2000" dirty="0">
              <a:solidFill>
                <a:srgbClr val="595959"/>
              </a:solidFill>
              <a:latin typeface="Montserrat SemiBold" panose="00000700000000000000" pitchFamily="50" charset="-7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1C8BC-B82C-4B2E-A2E7-0868686A0AB7}"/>
              </a:ext>
            </a:extLst>
          </p:cNvPr>
          <p:cNvSpPr txBox="1"/>
          <p:nvPr/>
        </p:nvSpPr>
        <p:spPr>
          <a:xfrm>
            <a:off x="638175" y="1525589"/>
            <a:ext cx="10744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  <a:hlinkClick r:id="rId2"/>
              </a:rPr>
              <a:t>https://titania.saeima.lv/livs/saeimasnotikumi.nsf/0/4F08BECAABB4D73DC2258A1C004826B9?OpenDocument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lv-LV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6C14C28-8DAE-4155-A75F-E6A9E76A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ĀDAŽU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NOVADA DOME</a:t>
            </a: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 PRIEKŠSĒDĒTĀJS KARĪNA MIĶELSONE |   20.09.2023.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2120E-809E-10C3-BF67-8AABF1F4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271713"/>
            <a:ext cx="10791743" cy="40105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ĀDAŽU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NOVADA DOME</a:t>
            </a: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 PRIEKŠSĒDĒTĀJS KARĪNA MIĶELSONE |   20.09.2023.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D09582-959E-408A-AD8C-F121A296FBC8}"/>
              </a:ext>
            </a:extLst>
          </p:cNvPr>
          <p:cNvSpPr txBox="1"/>
          <p:nvPr/>
        </p:nvSpPr>
        <p:spPr>
          <a:xfrm>
            <a:off x="406400" y="287338"/>
            <a:ext cx="11379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32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Kopsavilkums pēc 14.09.2023. tikšanās Ropažu pašvaldībā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F4D70A-9418-5392-18CD-C479DD1C6236}"/>
              </a:ext>
            </a:extLst>
          </p:cNvPr>
          <p:cNvSpPr txBox="1"/>
          <p:nvPr/>
        </p:nvSpPr>
        <p:spPr>
          <a:xfrm>
            <a:off x="406400" y="1274957"/>
            <a:ext cx="113791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Saeimas Apakškomisijai jāpieaicina pašvaldības,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Ministru kab noteicošā loma ir paredzēta,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Aptauja visam novadam, identificējot KATRU un lēmumu pieņemšanā ievērot Garkalnes pagasta iedīvotāju viedokli,!!! Garkalnes pagasta teritorijas sadalīšanas process Ropažos - 10.10.2023. Attīstības kom (fokumenti 04.10) !!! Kas un kad tiksies no plānotājiem - būtu jāsagatavo info ziņojums Ādažu att kom,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Padomju savienības salīdzinājums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Vangažu pilsētas tetitorijas ietveršana (gaidām VARAM atbildi) - jautājums VARAM,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Ko vēlas Garkalnes iedzīvotāju padome - anketas sagatavošana un saskaņošana, Garkalnes pagasta iedzīvotāju SVARS,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-70"/>
              </a:rPr>
              <a:t>Ropažu Domei pieņemot lēmumu un jānosūta Ādažu domei</a:t>
            </a:r>
            <a:endParaRPr lang="lv-LV" sz="12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7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167C57-8DB9-4E41-BDEE-A2B2C5D090C4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611DD2-5B32-486A-B255-CBFECBEB5DB3}"/>
              </a:ext>
            </a:extLst>
          </p:cNvPr>
          <p:cNvSpPr txBox="1"/>
          <p:nvPr/>
        </p:nvSpPr>
        <p:spPr>
          <a:xfrm>
            <a:off x="4703763" y="1309688"/>
            <a:ext cx="7081837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3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193CBC6-DBA0-4583-ADDA-82C8E1CA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579563"/>
            <a:ext cx="3067526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65BA1B83-3B9C-4DD4-93CC-2A12F4F8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1131888"/>
            <a:ext cx="225044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8" name="TextBox 12">
            <a:extLst>
              <a:ext uri="{FF2B5EF4-FFF2-40B4-BE49-F238E27FC236}">
                <a16:creationId xmlns:a16="http://schemas.microsoft.com/office/drawing/2014/main" id="{EB8B9EBB-3D26-4342-8C57-48E5D93F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96850"/>
            <a:ext cx="1185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anose="00000700000000000000" pitchFamily="50" charset="-70"/>
                <a:ea typeface="+mn-ea"/>
                <a:cs typeface="+mn-cs"/>
              </a:rPr>
              <a:t>Šis nedēļas procesi 18.09.</a:t>
            </a:r>
            <a:endParaRPr kumimoji="0" lang="lv-LV" altLang="lv-LV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 SemiBold" panose="00000700000000000000" pitchFamily="50" charset="-70"/>
              <a:ea typeface="+mn-ea"/>
              <a:cs typeface="+mn-cs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6C14C28-8DAE-4155-A75F-E6A9E76A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NOVADA DOME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 PRIEKŠSĒDĒTĀJS KARĪNA MIĶELSONE |   20.09.2023.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B523E-29D9-CDB5-FDD8-F2371724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5" y="1080554"/>
            <a:ext cx="4953429" cy="4976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7EB16-F501-F4EE-997B-0023F5A9D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4" y="1080554"/>
            <a:ext cx="5924551" cy="52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167C57-8DB9-4E41-BDEE-A2B2C5D090C4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611DD2-5B32-486A-B255-CBFECBEB5DB3}"/>
              </a:ext>
            </a:extLst>
          </p:cNvPr>
          <p:cNvSpPr txBox="1"/>
          <p:nvPr/>
        </p:nvSpPr>
        <p:spPr>
          <a:xfrm>
            <a:off x="4703763" y="1309688"/>
            <a:ext cx="7081837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3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193CBC6-DBA0-4583-ADDA-82C8E1CA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579563"/>
            <a:ext cx="30675263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65BA1B83-3B9C-4DD4-93CC-2A12F4F8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1131888"/>
            <a:ext cx="225044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8" name="TextBox 12">
            <a:extLst>
              <a:ext uri="{FF2B5EF4-FFF2-40B4-BE49-F238E27FC236}">
                <a16:creationId xmlns:a16="http://schemas.microsoft.com/office/drawing/2014/main" id="{EB8B9EBB-3D26-4342-8C57-48E5D93F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96850"/>
            <a:ext cx="5018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ontserrat SemiBold" panose="00000700000000000000" pitchFamily="50" charset="-70"/>
                <a:ea typeface="+mn-ea"/>
                <a:cs typeface="+mn-cs"/>
              </a:rPr>
              <a:t>Šis nedēļas procesi 19.09.</a:t>
            </a:r>
            <a:endParaRPr kumimoji="0" lang="lv-LV" altLang="lv-LV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 SemiBold" panose="00000700000000000000" pitchFamily="50" charset="-70"/>
              <a:ea typeface="+mn-ea"/>
              <a:cs typeface="+mn-cs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6C14C28-8DAE-4155-A75F-E6A9E76A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ĀDAŽU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NOVADA DOME</a:t>
            </a:r>
            <a:r>
              <a:rPr kumimoji="0" lang="lv-LV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 PRIEKŠSĒDĒTĀJS KARĪNA MIĶELSONE |   20.09.2023.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684CE-8D0D-ACE3-FD62-9FB849BB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76" y="137643"/>
            <a:ext cx="6056224" cy="6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4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CA7ACC-2B32-43EF-8AA0-E56977A318C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>
            <a:extLst>
              <a:ext uri="{FF2B5EF4-FFF2-40B4-BE49-F238E27FC236}">
                <a16:creationId xmlns:a16="http://schemas.microsoft.com/office/drawing/2014/main" id="{F1A05686-6CA8-4E20-8702-8F63F0D9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1" b="12862"/>
          <a:stretch>
            <a:fillRect/>
          </a:stretch>
        </p:blipFill>
        <p:spPr bwMode="auto">
          <a:xfrm>
            <a:off x="0" y="-77788"/>
            <a:ext cx="12192000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D0558D55-F393-4847-B075-B5CF9C40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995488"/>
            <a:ext cx="11379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lv-LV" altLang="lv-LV" sz="6000" b="1">
                <a:solidFill>
                  <a:schemeClr val="bg1"/>
                </a:solidFill>
                <a:latin typeface="Montserrat" panose="00000500000000000000" pitchFamily="50" charset="-70"/>
              </a:rPr>
              <a:t>PALDIES PAR </a:t>
            </a:r>
          </a:p>
          <a:p>
            <a:pPr algn="ctr"/>
            <a:r>
              <a:rPr lang="lv-LV" altLang="lv-LV" sz="6000" b="1">
                <a:solidFill>
                  <a:schemeClr val="bg1"/>
                </a:solidFill>
                <a:latin typeface="Montserrat" panose="00000500000000000000" pitchFamily="50" charset="-70"/>
              </a:rPr>
              <a:t>UZMANĪBU!</a:t>
            </a:r>
            <a:endParaRPr lang="en-US" altLang="lv-LV" sz="6000" b="1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215BB03-A612-4C7D-9FE2-90288069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10325"/>
            <a:ext cx="12192000" cy="447675"/>
          </a:xfrm>
        </p:spPr>
        <p:txBody>
          <a:bodyPr/>
          <a:lstStyle/>
          <a:p>
            <a:pPr>
              <a:defRPr/>
            </a:pP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ĀDAŽU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 NOVADA DOME</a:t>
            </a:r>
            <a:r>
              <a:rPr lang="lv-LV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 PRIEKŠSĒDĒTĀJS KARĪNA MIĶELSONE |   20.09.2023.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228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Linda Pavlovska</cp:lastModifiedBy>
  <cp:revision>8</cp:revision>
  <dcterms:created xsi:type="dcterms:W3CDTF">2019-01-14T18:08:04Z</dcterms:created>
  <dcterms:modified xsi:type="dcterms:W3CDTF">2023-09-20T09:16:31Z</dcterms:modified>
</cp:coreProperties>
</file>