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bookmarkIdSeed="2">
  <p:sldMasterIdLst>
    <p:sldMasterId id="2147483685" r:id="rId4"/>
  </p:sldMasterIdLst>
  <p:sldIdLst>
    <p:sldId id="431" r:id="rId5"/>
    <p:sldId id="455" r:id="rId6"/>
    <p:sldId id="457" r:id="rId7"/>
    <p:sldId id="458" r:id="rId8"/>
    <p:sldId id="459" r:id="rId9"/>
    <p:sldId id="460" r:id="rId10"/>
    <p:sldId id="461" r:id="rId11"/>
    <p:sldId id="441" r:id="rId12"/>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95959"/>
    <a:srgbClr val="77A4BE"/>
    <a:srgbClr val="993300"/>
    <a:srgbClr val="AA4839"/>
    <a:srgbClr val="CDC847"/>
    <a:srgbClr val="F3DEA0"/>
    <a:srgbClr val="66FF33"/>
    <a:srgbClr val="990000"/>
    <a:srgbClr val="FF0000"/>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6" d="100"/>
          <a:sy n="86" d="100"/>
        </p:scale>
        <p:origin x="514" y="5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F541C8-3AEE-92D0-6BC7-43B9298F413D}"/>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x-none"/>
          </a:p>
        </p:txBody>
      </p:sp>
      <p:sp>
        <p:nvSpPr>
          <p:cNvPr id="3" name="Subtitle 2">
            <a:extLst>
              <a:ext uri="{FF2B5EF4-FFF2-40B4-BE49-F238E27FC236}">
                <a16:creationId xmlns:a16="http://schemas.microsoft.com/office/drawing/2014/main" id="{DDB5853E-7624-0FE6-9FFF-82B092C161CD}"/>
              </a:ext>
            </a:extLst>
          </p:cNvPr>
          <p:cNvSpPr>
            <a:spLocks noGrp="1"/>
          </p:cNvSpPr>
          <p:nvPr>
            <p:ph type="subTitle" idx="1"/>
          </p:nvPr>
        </p:nvSpPr>
        <p:spPr>
          <a:xfrm>
            <a:off x="1524000" y="3602038"/>
            <a:ext cx="9144000" cy="1655762"/>
          </a:xfrm>
        </p:spPr>
        <p:txBody>
          <a:bodyPr/>
          <a:lstStyle>
            <a:lvl1pPr marL="0" indent="0" algn="ctr">
              <a:buNone/>
              <a:defRPr sz="2400"/>
            </a:lvl1pPr>
            <a:lvl2pPr marL="457223" indent="0" algn="ctr">
              <a:buNone/>
              <a:defRPr sz="2000"/>
            </a:lvl2pPr>
            <a:lvl3pPr marL="914446" indent="0" algn="ctr">
              <a:buNone/>
              <a:defRPr sz="1800"/>
            </a:lvl3pPr>
            <a:lvl4pPr marL="1371669" indent="0" algn="ctr">
              <a:buNone/>
              <a:defRPr sz="1600"/>
            </a:lvl4pPr>
            <a:lvl5pPr marL="1828891" indent="0" algn="ctr">
              <a:buNone/>
              <a:defRPr sz="1600"/>
            </a:lvl5pPr>
            <a:lvl6pPr marL="2286114" indent="0" algn="ctr">
              <a:buNone/>
              <a:defRPr sz="1600"/>
            </a:lvl6pPr>
            <a:lvl7pPr marL="2743337" indent="0" algn="ctr">
              <a:buNone/>
              <a:defRPr sz="1600"/>
            </a:lvl7pPr>
            <a:lvl8pPr marL="3200560" indent="0" algn="ctr">
              <a:buNone/>
              <a:defRPr sz="1600"/>
            </a:lvl8pPr>
            <a:lvl9pPr marL="3657783" indent="0" algn="ctr">
              <a:buNone/>
              <a:defRPr sz="1600"/>
            </a:lvl9pPr>
          </a:lstStyle>
          <a:p>
            <a:r>
              <a:rPr lang="en-GB"/>
              <a:t>Click to edit Master subtitle style</a:t>
            </a:r>
            <a:endParaRPr lang="x-none"/>
          </a:p>
        </p:txBody>
      </p:sp>
      <p:sp>
        <p:nvSpPr>
          <p:cNvPr id="4" name="Date Placeholder 3">
            <a:extLst>
              <a:ext uri="{FF2B5EF4-FFF2-40B4-BE49-F238E27FC236}">
                <a16:creationId xmlns:a16="http://schemas.microsoft.com/office/drawing/2014/main" id="{CE96A15C-33BA-109B-C718-857CACB9953B}"/>
              </a:ext>
            </a:extLst>
          </p:cNvPr>
          <p:cNvSpPr>
            <a:spLocks noGrp="1"/>
          </p:cNvSpPr>
          <p:nvPr>
            <p:ph type="dt" sz="half" idx="10"/>
          </p:nvPr>
        </p:nvSpPr>
        <p:spPr/>
        <p:txBody>
          <a:bodyPr/>
          <a:lstStyle/>
          <a:p>
            <a:fld id="{E713DBD1-BBC6-144F-BB04-668AE50EEAA2}" type="datetime1">
              <a:rPr lang="en-US" smtClean="0"/>
              <a:t>10/24/2023</a:t>
            </a:fld>
            <a:endParaRPr lang="en-US"/>
          </a:p>
        </p:txBody>
      </p:sp>
      <p:sp>
        <p:nvSpPr>
          <p:cNvPr id="5" name="Footer Placeholder 4">
            <a:extLst>
              <a:ext uri="{FF2B5EF4-FFF2-40B4-BE49-F238E27FC236}">
                <a16:creationId xmlns:a16="http://schemas.microsoft.com/office/drawing/2014/main" id="{14FF34E3-512D-C7E8-C9A1-C78861BE7332}"/>
              </a:ext>
            </a:extLst>
          </p:cNvPr>
          <p:cNvSpPr>
            <a:spLocks noGrp="1"/>
          </p:cNvSpPr>
          <p:nvPr>
            <p:ph type="ftr" sz="quarter" idx="11"/>
          </p:nvPr>
        </p:nvSpPr>
        <p:spPr/>
        <p:txBody>
          <a:bodyPr/>
          <a:lstStyle/>
          <a:p>
            <a:r>
              <a:rPr lang="en-US"/>
              <a:t>Ādažu</a:t>
            </a:r>
          </a:p>
        </p:txBody>
      </p:sp>
      <p:sp>
        <p:nvSpPr>
          <p:cNvPr id="6" name="Slide Number Placeholder 5">
            <a:extLst>
              <a:ext uri="{FF2B5EF4-FFF2-40B4-BE49-F238E27FC236}">
                <a16:creationId xmlns:a16="http://schemas.microsoft.com/office/drawing/2014/main" id="{A727C26C-60F9-7124-6965-208FDD9097E2}"/>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873767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3CECC4-E968-3D5F-03A5-A4E8DD09E750}"/>
              </a:ext>
            </a:extLst>
          </p:cNvPr>
          <p:cNvSpPr>
            <a:spLocks noGrp="1"/>
          </p:cNvSpPr>
          <p:nvPr>
            <p:ph type="title"/>
          </p:nvPr>
        </p:nvSpPr>
        <p:spPr/>
        <p:txBody>
          <a:bodyPr/>
          <a:lstStyle/>
          <a:p>
            <a:r>
              <a:rPr lang="en-GB"/>
              <a:t>Click to edit Master title style</a:t>
            </a:r>
            <a:endParaRPr lang="x-none"/>
          </a:p>
        </p:txBody>
      </p:sp>
      <p:sp>
        <p:nvSpPr>
          <p:cNvPr id="3" name="Vertical Text Placeholder 2">
            <a:extLst>
              <a:ext uri="{FF2B5EF4-FFF2-40B4-BE49-F238E27FC236}">
                <a16:creationId xmlns:a16="http://schemas.microsoft.com/office/drawing/2014/main" id="{B74C209E-3B70-2EEE-3172-85E0E4BC3A76}"/>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4" name="Date Placeholder 3">
            <a:extLst>
              <a:ext uri="{FF2B5EF4-FFF2-40B4-BE49-F238E27FC236}">
                <a16:creationId xmlns:a16="http://schemas.microsoft.com/office/drawing/2014/main" id="{08E690F4-4792-117B-6615-1DA3855EC3DE}"/>
              </a:ext>
            </a:extLst>
          </p:cNvPr>
          <p:cNvSpPr>
            <a:spLocks noGrp="1"/>
          </p:cNvSpPr>
          <p:nvPr>
            <p:ph type="dt" sz="half" idx="10"/>
          </p:nvPr>
        </p:nvSpPr>
        <p:spPr/>
        <p:txBody>
          <a:bodyPr/>
          <a:lstStyle/>
          <a:p>
            <a:fld id="{4B22B9F0-4552-AC48-AA4F-42211AD280FC}" type="datetime1">
              <a:rPr lang="en-US" smtClean="0"/>
              <a:t>10/24/2023</a:t>
            </a:fld>
            <a:endParaRPr lang="en-US"/>
          </a:p>
        </p:txBody>
      </p:sp>
      <p:sp>
        <p:nvSpPr>
          <p:cNvPr id="5" name="Footer Placeholder 4">
            <a:extLst>
              <a:ext uri="{FF2B5EF4-FFF2-40B4-BE49-F238E27FC236}">
                <a16:creationId xmlns:a16="http://schemas.microsoft.com/office/drawing/2014/main" id="{C7E5E789-7E16-BCEA-D165-29D3EA95E40B}"/>
              </a:ext>
            </a:extLst>
          </p:cNvPr>
          <p:cNvSpPr>
            <a:spLocks noGrp="1"/>
          </p:cNvSpPr>
          <p:nvPr>
            <p:ph type="ftr" sz="quarter" idx="11"/>
          </p:nvPr>
        </p:nvSpPr>
        <p:spPr/>
        <p:txBody>
          <a:bodyPr/>
          <a:lstStyle/>
          <a:p>
            <a:r>
              <a:rPr lang="en-US"/>
              <a:t>Ādažu</a:t>
            </a:r>
          </a:p>
        </p:txBody>
      </p:sp>
      <p:sp>
        <p:nvSpPr>
          <p:cNvPr id="6" name="Slide Number Placeholder 5">
            <a:extLst>
              <a:ext uri="{FF2B5EF4-FFF2-40B4-BE49-F238E27FC236}">
                <a16:creationId xmlns:a16="http://schemas.microsoft.com/office/drawing/2014/main" id="{29CCF779-A07C-29D5-7113-0D73DB7D8EDC}"/>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933043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1F72C63-D56C-29F1-9C66-0F53431B77F2}"/>
              </a:ext>
            </a:extLst>
          </p:cNvPr>
          <p:cNvSpPr>
            <a:spLocks noGrp="1"/>
          </p:cNvSpPr>
          <p:nvPr>
            <p:ph type="title" orient="vert"/>
          </p:nvPr>
        </p:nvSpPr>
        <p:spPr>
          <a:xfrm>
            <a:off x="8724900" y="365126"/>
            <a:ext cx="2628900" cy="5811838"/>
          </a:xfrm>
        </p:spPr>
        <p:txBody>
          <a:bodyPr vert="eaVert"/>
          <a:lstStyle/>
          <a:p>
            <a:r>
              <a:rPr lang="en-GB"/>
              <a:t>Click to edit Master title style</a:t>
            </a:r>
            <a:endParaRPr lang="x-none"/>
          </a:p>
        </p:txBody>
      </p:sp>
      <p:sp>
        <p:nvSpPr>
          <p:cNvPr id="3" name="Vertical Text Placeholder 2">
            <a:extLst>
              <a:ext uri="{FF2B5EF4-FFF2-40B4-BE49-F238E27FC236}">
                <a16:creationId xmlns:a16="http://schemas.microsoft.com/office/drawing/2014/main" id="{33B5D915-09E9-64BF-214D-C4117A112EB7}"/>
              </a:ext>
            </a:extLst>
          </p:cNvPr>
          <p:cNvSpPr>
            <a:spLocks noGrp="1"/>
          </p:cNvSpPr>
          <p:nvPr>
            <p:ph type="body" orient="vert" idx="1"/>
          </p:nvPr>
        </p:nvSpPr>
        <p:spPr>
          <a:xfrm>
            <a:off x="838200" y="365126"/>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4" name="Date Placeholder 3">
            <a:extLst>
              <a:ext uri="{FF2B5EF4-FFF2-40B4-BE49-F238E27FC236}">
                <a16:creationId xmlns:a16="http://schemas.microsoft.com/office/drawing/2014/main" id="{94E2A7ED-2898-66C5-8B14-CAF10E38CDF3}"/>
              </a:ext>
            </a:extLst>
          </p:cNvPr>
          <p:cNvSpPr>
            <a:spLocks noGrp="1"/>
          </p:cNvSpPr>
          <p:nvPr>
            <p:ph type="dt" sz="half" idx="10"/>
          </p:nvPr>
        </p:nvSpPr>
        <p:spPr/>
        <p:txBody>
          <a:bodyPr/>
          <a:lstStyle/>
          <a:p>
            <a:fld id="{B77F4B85-EE1C-824B-90CF-74BDD2F38CBA}" type="datetime1">
              <a:rPr lang="en-US" smtClean="0"/>
              <a:t>10/24/2023</a:t>
            </a:fld>
            <a:endParaRPr lang="en-US"/>
          </a:p>
        </p:txBody>
      </p:sp>
      <p:sp>
        <p:nvSpPr>
          <p:cNvPr id="5" name="Footer Placeholder 4">
            <a:extLst>
              <a:ext uri="{FF2B5EF4-FFF2-40B4-BE49-F238E27FC236}">
                <a16:creationId xmlns:a16="http://schemas.microsoft.com/office/drawing/2014/main" id="{D620F789-33AC-09E2-11AD-9629C78860CC}"/>
              </a:ext>
            </a:extLst>
          </p:cNvPr>
          <p:cNvSpPr>
            <a:spLocks noGrp="1"/>
          </p:cNvSpPr>
          <p:nvPr>
            <p:ph type="ftr" sz="quarter" idx="11"/>
          </p:nvPr>
        </p:nvSpPr>
        <p:spPr/>
        <p:txBody>
          <a:bodyPr/>
          <a:lstStyle/>
          <a:p>
            <a:r>
              <a:rPr lang="en-US"/>
              <a:t>Ādažu</a:t>
            </a:r>
          </a:p>
        </p:txBody>
      </p:sp>
      <p:sp>
        <p:nvSpPr>
          <p:cNvPr id="6" name="Slide Number Placeholder 5">
            <a:extLst>
              <a:ext uri="{FF2B5EF4-FFF2-40B4-BE49-F238E27FC236}">
                <a16:creationId xmlns:a16="http://schemas.microsoft.com/office/drawing/2014/main" id="{95ED5682-811F-8F9D-7DA1-21B71EA85AFA}"/>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153391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AE5D27-CFB8-6153-AFDF-92C8AF72B967}"/>
              </a:ext>
            </a:extLst>
          </p:cNvPr>
          <p:cNvSpPr>
            <a:spLocks noGrp="1"/>
          </p:cNvSpPr>
          <p:nvPr>
            <p:ph type="title"/>
          </p:nvPr>
        </p:nvSpPr>
        <p:spPr/>
        <p:txBody>
          <a:bodyPr/>
          <a:lstStyle/>
          <a:p>
            <a:r>
              <a:rPr lang="en-GB"/>
              <a:t>Click to edit Master title style</a:t>
            </a:r>
            <a:endParaRPr lang="x-none"/>
          </a:p>
        </p:txBody>
      </p:sp>
      <p:sp>
        <p:nvSpPr>
          <p:cNvPr id="3" name="Content Placeholder 2">
            <a:extLst>
              <a:ext uri="{FF2B5EF4-FFF2-40B4-BE49-F238E27FC236}">
                <a16:creationId xmlns:a16="http://schemas.microsoft.com/office/drawing/2014/main" id="{7A323432-3351-EE92-DC29-797117BD9D24}"/>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4" name="Date Placeholder 3">
            <a:extLst>
              <a:ext uri="{FF2B5EF4-FFF2-40B4-BE49-F238E27FC236}">
                <a16:creationId xmlns:a16="http://schemas.microsoft.com/office/drawing/2014/main" id="{D8366F2B-CBAE-511B-DF3A-726E8FE20A09}"/>
              </a:ext>
            </a:extLst>
          </p:cNvPr>
          <p:cNvSpPr>
            <a:spLocks noGrp="1"/>
          </p:cNvSpPr>
          <p:nvPr>
            <p:ph type="dt" sz="half" idx="10"/>
          </p:nvPr>
        </p:nvSpPr>
        <p:spPr/>
        <p:txBody>
          <a:bodyPr/>
          <a:lstStyle/>
          <a:p>
            <a:fld id="{1AC8FE41-FDFF-8047-B79B-356A78FD3E08}" type="datetime1">
              <a:rPr lang="en-US" smtClean="0"/>
              <a:t>10/24/2023</a:t>
            </a:fld>
            <a:endParaRPr lang="en-US"/>
          </a:p>
        </p:txBody>
      </p:sp>
      <p:sp>
        <p:nvSpPr>
          <p:cNvPr id="5" name="Footer Placeholder 4">
            <a:extLst>
              <a:ext uri="{FF2B5EF4-FFF2-40B4-BE49-F238E27FC236}">
                <a16:creationId xmlns:a16="http://schemas.microsoft.com/office/drawing/2014/main" id="{89F8B86A-7330-3189-51EC-BC8929C5282C}"/>
              </a:ext>
            </a:extLst>
          </p:cNvPr>
          <p:cNvSpPr>
            <a:spLocks noGrp="1"/>
          </p:cNvSpPr>
          <p:nvPr>
            <p:ph type="ftr" sz="quarter" idx="11"/>
          </p:nvPr>
        </p:nvSpPr>
        <p:spPr/>
        <p:txBody>
          <a:bodyPr/>
          <a:lstStyle/>
          <a:p>
            <a:r>
              <a:rPr lang="en-US"/>
              <a:t>Ādažu</a:t>
            </a:r>
          </a:p>
        </p:txBody>
      </p:sp>
      <p:sp>
        <p:nvSpPr>
          <p:cNvPr id="6" name="Slide Number Placeholder 5">
            <a:extLst>
              <a:ext uri="{FF2B5EF4-FFF2-40B4-BE49-F238E27FC236}">
                <a16:creationId xmlns:a16="http://schemas.microsoft.com/office/drawing/2014/main" id="{83C7A196-DFA2-AAF7-EC91-6BC8AA594F8B}"/>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073214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DA6080-85A1-2BCE-DD4A-744EDE67428A}"/>
              </a:ext>
            </a:extLst>
          </p:cNvPr>
          <p:cNvSpPr>
            <a:spLocks noGrp="1"/>
          </p:cNvSpPr>
          <p:nvPr>
            <p:ph type="title"/>
          </p:nvPr>
        </p:nvSpPr>
        <p:spPr>
          <a:xfrm>
            <a:off x="831850" y="1709739"/>
            <a:ext cx="10515600" cy="2852737"/>
          </a:xfrm>
        </p:spPr>
        <p:txBody>
          <a:bodyPr anchor="b"/>
          <a:lstStyle>
            <a:lvl1pPr>
              <a:defRPr sz="6000"/>
            </a:lvl1pPr>
          </a:lstStyle>
          <a:p>
            <a:r>
              <a:rPr lang="en-GB"/>
              <a:t>Click to edit Master title style</a:t>
            </a:r>
            <a:endParaRPr lang="x-none"/>
          </a:p>
        </p:txBody>
      </p:sp>
      <p:sp>
        <p:nvSpPr>
          <p:cNvPr id="3" name="Text Placeholder 2">
            <a:extLst>
              <a:ext uri="{FF2B5EF4-FFF2-40B4-BE49-F238E27FC236}">
                <a16:creationId xmlns:a16="http://schemas.microsoft.com/office/drawing/2014/main" id="{75DCFDBD-BC6E-47B5-E97C-F392EFE330FA}"/>
              </a:ext>
            </a:extLst>
          </p:cNvPr>
          <p:cNvSpPr>
            <a:spLocks noGrp="1"/>
          </p:cNvSpPr>
          <p:nvPr>
            <p:ph type="body" idx="1"/>
          </p:nvPr>
        </p:nvSpPr>
        <p:spPr>
          <a:xfrm>
            <a:off x="831850" y="4589464"/>
            <a:ext cx="10515600" cy="1500187"/>
          </a:xfrm>
        </p:spPr>
        <p:txBody>
          <a:bodyPr/>
          <a:lstStyle>
            <a:lvl1pPr marL="0" indent="0">
              <a:buNone/>
              <a:defRPr sz="2400">
                <a:solidFill>
                  <a:schemeClr val="tx1">
                    <a:tint val="75000"/>
                  </a:schemeClr>
                </a:solidFill>
              </a:defRPr>
            </a:lvl1pPr>
            <a:lvl2pPr marL="457223" indent="0">
              <a:buNone/>
              <a:defRPr sz="2000">
                <a:solidFill>
                  <a:schemeClr val="tx1">
                    <a:tint val="75000"/>
                  </a:schemeClr>
                </a:solidFill>
              </a:defRPr>
            </a:lvl2pPr>
            <a:lvl3pPr marL="914446" indent="0">
              <a:buNone/>
              <a:defRPr sz="1800">
                <a:solidFill>
                  <a:schemeClr val="tx1">
                    <a:tint val="75000"/>
                  </a:schemeClr>
                </a:solidFill>
              </a:defRPr>
            </a:lvl3pPr>
            <a:lvl4pPr marL="1371669" indent="0">
              <a:buNone/>
              <a:defRPr sz="1600">
                <a:solidFill>
                  <a:schemeClr val="tx1">
                    <a:tint val="75000"/>
                  </a:schemeClr>
                </a:solidFill>
              </a:defRPr>
            </a:lvl4pPr>
            <a:lvl5pPr marL="1828891" indent="0">
              <a:buNone/>
              <a:defRPr sz="1600">
                <a:solidFill>
                  <a:schemeClr val="tx1">
                    <a:tint val="75000"/>
                  </a:schemeClr>
                </a:solidFill>
              </a:defRPr>
            </a:lvl5pPr>
            <a:lvl6pPr marL="2286114" indent="0">
              <a:buNone/>
              <a:defRPr sz="1600">
                <a:solidFill>
                  <a:schemeClr val="tx1">
                    <a:tint val="75000"/>
                  </a:schemeClr>
                </a:solidFill>
              </a:defRPr>
            </a:lvl6pPr>
            <a:lvl7pPr marL="2743337" indent="0">
              <a:buNone/>
              <a:defRPr sz="1600">
                <a:solidFill>
                  <a:schemeClr val="tx1">
                    <a:tint val="75000"/>
                  </a:schemeClr>
                </a:solidFill>
              </a:defRPr>
            </a:lvl7pPr>
            <a:lvl8pPr marL="3200560" indent="0">
              <a:buNone/>
              <a:defRPr sz="1600">
                <a:solidFill>
                  <a:schemeClr val="tx1">
                    <a:tint val="75000"/>
                  </a:schemeClr>
                </a:solidFill>
              </a:defRPr>
            </a:lvl8pPr>
            <a:lvl9pPr marL="3657783"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E97650B6-31BE-D0E5-FBBD-D6C76947F50F}"/>
              </a:ext>
            </a:extLst>
          </p:cNvPr>
          <p:cNvSpPr>
            <a:spLocks noGrp="1"/>
          </p:cNvSpPr>
          <p:nvPr>
            <p:ph type="dt" sz="half" idx="10"/>
          </p:nvPr>
        </p:nvSpPr>
        <p:spPr/>
        <p:txBody>
          <a:bodyPr/>
          <a:lstStyle/>
          <a:p>
            <a:fld id="{B1FB4E0E-0A54-0C4A-A6CD-2D1CE1D43E84}" type="datetime1">
              <a:rPr lang="en-US" smtClean="0"/>
              <a:t>10/24/2023</a:t>
            </a:fld>
            <a:endParaRPr lang="en-US"/>
          </a:p>
        </p:txBody>
      </p:sp>
      <p:sp>
        <p:nvSpPr>
          <p:cNvPr id="5" name="Footer Placeholder 4">
            <a:extLst>
              <a:ext uri="{FF2B5EF4-FFF2-40B4-BE49-F238E27FC236}">
                <a16:creationId xmlns:a16="http://schemas.microsoft.com/office/drawing/2014/main" id="{AE73D1AE-D253-228A-7B9E-C7AC2A94346A}"/>
              </a:ext>
            </a:extLst>
          </p:cNvPr>
          <p:cNvSpPr>
            <a:spLocks noGrp="1"/>
          </p:cNvSpPr>
          <p:nvPr>
            <p:ph type="ftr" sz="quarter" idx="11"/>
          </p:nvPr>
        </p:nvSpPr>
        <p:spPr/>
        <p:txBody>
          <a:bodyPr/>
          <a:lstStyle/>
          <a:p>
            <a:r>
              <a:rPr lang="en-US"/>
              <a:t>Ādažu</a:t>
            </a:r>
          </a:p>
        </p:txBody>
      </p:sp>
      <p:sp>
        <p:nvSpPr>
          <p:cNvPr id="6" name="Slide Number Placeholder 5">
            <a:extLst>
              <a:ext uri="{FF2B5EF4-FFF2-40B4-BE49-F238E27FC236}">
                <a16:creationId xmlns:a16="http://schemas.microsoft.com/office/drawing/2014/main" id="{4EA522A7-AC36-79E5-5420-725C999A1440}"/>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540949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8E326-4237-8C99-A138-C1AD8BB9E38D}"/>
              </a:ext>
            </a:extLst>
          </p:cNvPr>
          <p:cNvSpPr>
            <a:spLocks noGrp="1"/>
          </p:cNvSpPr>
          <p:nvPr>
            <p:ph type="title"/>
          </p:nvPr>
        </p:nvSpPr>
        <p:spPr/>
        <p:txBody>
          <a:bodyPr/>
          <a:lstStyle/>
          <a:p>
            <a:r>
              <a:rPr lang="en-GB"/>
              <a:t>Click to edit Master title style</a:t>
            </a:r>
            <a:endParaRPr lang="x-none"/>
          </a:p>
        </p:txBody>
      </p:sp>
      <p:sp>
        <p:nvSpPr>
          <p:cNvPr id="3" name="Content Placeholder 2">
            <a:extLst>
              <a:ext uri="{FF2B5EF4-FFF2-40B4-BE49-F238E27FC236}">
                <a16:creationId xmlns:a16="http://schemas.microsoft.com/office/drawing/2014/main" id="{A0963024-7751-26EA-428C-2497E4D11A3C}"/>
              </a:ext>
            </a:extLst>
          </p:cNvPr>
          <p:cNvSpPr>
            <a:spLocks noGrp="1"/>
          </p:cNvSpPr>
          <p:nvPr>
            <p:ph sz="half" idx="1"/>
          </p:nvPr>
        </p:nvSpPr>
        <p:spPr>
          <a:xfrm>
            <a:off x="838200" y="1825626"/>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4" name="Content Placeholder 3">
            <a:extLst>
              <a:ext uri="{FF2B5EF4-FFF2-40B4-BE49-F238E27FC236}">
                <a16:creationId xmlns:a16="http://schemas.microsoft.com/office/drawing/2014/main" id="{92FAC09D-1B7E-3147-32EF-ED6BCB15D32E}"/>
              </a:ext>
            </a:extLst>
          </p:cNvPr>
          <p:cNvSpPr>
            <a:spLocks noGrp="1"/>
          </p:cNvSpPr>
          <p:nvPr>
            <p:ph sz="half" idx="2"/>
          </p:nvPr>
        </p:nvSpPr>
        <p:spPr>
          <a:xfrm>
            <a:off x="6172200" y="1825626"/>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5" name="Date Placeholder 4">
            <a:extLst>
              <a:ext uri="{FF2B5EF4-FFF2-40B4-BE49-F238E27FC236}">
                <a16:creationId xmlns:a16="http://schemas.microsoft.com/office/drawing/2014/main" id="{138949EF-83E8-87AD-CBA1-DAC812DA593A}"/>
              </a:ext>
            </a:extLst>
          </p:cNvPr>
          <p:cNvSpPr>
            <a:spLocks noGrp="1"/>
          </p:cNvSpPr>
          <p:nvPr>
            <p:ph type="dt" sz="half" idx="10"/>
          </p:nvPr>
        </p:nvSpPr>
        <p:spPr/>
        <p:txBody>
          <a:bodyPr/>
          <a:lstStyle/>
          <a:p>
            <a:fld id="{59D80C60-2641-914D-8720-24CB9E1544F8}" type="datetime1">
              <a:rPr lang="en-US" smtClean="0"/>
              <a:t>10/24/2023</a:t>
            </a:fld>
            <a:endParaRPr lang="en-US"/>
          </a:p>
        </p:txBody>
      </p:sp>
      <p:sp>
        <p:nvSpPr>
          <p:cNvPr id="6" name="Footer Placeholder 5">
            <a:extLst>
              <a:ext uri="{FF2B5EF4-FFF2-40B4-BE49-F238E27FC236}">
                <a16:creationId xmlns:a16="http://schemas.microsoft.com/office/drawing/2014/main" id="{B2D8BB95-20DC-906F-19A8-2F37569E0FE5}"/>
              </a:ext>
            </a:extLst>
          </p:cNvPr>
          <p:cNvSpPr>
            <a:spLocks noGrp="1"/>
          </p:cNvSpPr>
          <p:nvPr>
            <p:ph type="ftr" sz="quarter" idx="11"/>
          </p:nvPr>
        </p:nvSpPr>
        <p:spPr/>
        <p:txBody>
          <a:bodyPr/>
          <a:lstStyle/>
          <a:p>
            <a:r>
              <a:rPr lang="en-US"/>
              <a:t>Ādažu</a:t>
            </a:r>
          </a:p>
        </p:txBody>
      </p:sp>
      <p:sp>
        <p:nvSpPr>
          <p:cNvPr id="7" name="Slide Number Placeholder 6">
            <a:extLst>
              <a:ext uri="{FF2B5EF4-FFF2-40B4-BE49-F238E27FC236}">
                <a16:creationId xmlns:a16="http://schemas.microsoft.com/office/drawing/2014/main" id="{1E0908B5-0AAB-EE31-068F-43822183CD68}"/>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389374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33844F-BA58-53F9-0B1E-A3AE12488D79}"/>
              </a:ext>
            </a:extLst>
          </p:cNvPr>
          <p:cNvSpPr>
            <a:spLocks noGrp="1"/>
          </p:cNvSpPr>
          <p:nvPr>
            <p:ph type="title"/>
          </p:nvPr>
        </p:nvSpPr>
        <p:spPr>
          <a:xfrm>
            <a:off x="839788" y="365126"/>
            <a:ext cx="10515600" cy="1325563"/>
          </a:xfrm>
        </p:spPr>
        <p:txBody>
          <a:bodyPr/>
          <a:lstStyle/>
          <a:p>
            <a:r>
              <a:rPr lang="en-GB"/>
              <a:t>Click to edit Master title style</a:t>
            </a:r>
            <a:endParaRPr lang="x-none"/>
          </a:p>
        </p:txBody>
      </p:sp>
      <p:sp>
        <p:nvSpPr>
          <p:cNvPr id="3" name="Text Placeholder 2">
            <a:extLst>
              <a:ext uri="{FF2B5EF4-FFF2-40B4-BE49-F238E27FC236}">
                <a16:creationId xmlns:a16="http://schemas.microsoft.com/office/drawing/2014/main" id="{C65BB852-EB59-4733-F019-52D320C33EEA}"/>
              </a:ext>
            </a:extLst>
          </p:cNvPr>
          <p:cNvSpPr>
            <a:spLocks noGrp="1"/>
          </p:cNvSpPr>
          <p:nvPr>
            <p:ph type="body" idx="1"/>
          </p:nvPr>
        </p:nvSpPr>
        <p:spPr>
          <a:xfrm>
            <a:off x="839789" y="1681163"/>
            <a:ext cx="5157787" cy="823912"/>
          </a:xfrm>
        </p:spPr>
        <p:txBody>
          <a:bodyPr anchor="b"/>
          <a:lstStyle>
            <a:lvl1pPr marL="0" indent="0">
              <a:buNone/>
              <a:defRPr sz="2400" b="1"/>
            </a:lvl1pPr>
            <a:lvl2pPr marL="457223" indent="0">
              <a:buNone/>
              <a:defRPr sz="2000" b="1"/>
            </a:lvl2pPr>
            <a:lvl3pPr marL="914446" indent="0">
              <a:buNone/>
              <a:defRPr sz="1800" b="1"/>
            </a:lvl3pPr>
            <a:lvl4pPr marL="1371669" indent="0">
              <a:buNone/>
              <a:defRPr sz="1600" b="1"/>
            </a:lvl4pPr>
            <a:lvl5pPr marL="1828891"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5F41A709-738A-0ACA-8E91-C7EAE6E69E1F}"/>
              </a:ext>
            </a:extLst>
          </p:cNvPr>
          <p:cNvSpPr>
            <a:spLocks noGrp="1"/>
          </p:cNvSpPr>
          <p:nvPr>
            <p:ph sz="half" idx="2"/>
          </p:nvPr>
        </p:nvSpPr>
        <p:spPr>
          <a:xfrm>
            <a:off x="839789"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5" name="Text Placeholder 4">
            <a:extLst>
              <a:ext uri="{FF2B5EF4-FFF2-40B4-BE49-F238E27FC236}">
                <a16:creationId xmlns:a16="http://schemas.microsoft.com/office/drawing/2014/main" id="{4DE12C7B-5E80-8DB1-4700-6C29C2D72B5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23" indent="0">
              <a:buNone/>
              <a:defRPr sz="2000" b="1"/>
            </a:lvl2pPr>
            <a:lvl3pPr marL="914446" indent="0">
              <a:buNone/>
              <a:defRPr sz="1800" b="1"/>
            </a:lvl3pPr>
            <a:lvl4pPr marL="1371669" indent="0">
              <a:buNone/>
              <a:defRPr sz="1600" b="1"/>
            </a:lvl4pPr>
            <a:lvl5pPr marL="1828891"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F401D052-34EE-7525-5892-BA95E22BEDE8}"/>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7" name="Date Placeholder 6">
            <a:extLst>
              <a:ext uri="{FF2B5EF4-FFF2-40B4-BE49-F238E27FC236}">
                <a16:creationId xmlns:a16="http://schemas.microsoft.com/office/drawing/2014/main" id="{AB8A356C-9086-F788-A384-04A08B872770}"/>
              </a:ext>
            </a:extLst>
          </p:cNvPr>
          <p:cNvSpPr>
            <a:spLocks noGrp="1"/>
          </p:cNvSpPr>
          <p:nvPr>
            <p:ph type="dt" sz="half" idx="10"/>
          </p:nvPr>
        </p:nvSpPr>
        <p:spPr/>
        <p:txBody>
          <a:bodyPr/>
          <a:lstStyle/>
          <a:p>
            <a:fld id="{CFE1618D-AFDF-4441-B6AC-AB7256007DBD}" type="datetime1">
              <a:rPr lang="en-US" smtClean="0"/>
              <a:t>10/24/2023</a:t>
            </a:fld>
            <a:endParaRPr lang="en-US"/>
          </a:p>
        </p:txBody>
      </p:sp>
      <p:sp>
        <p:nvSpPr>
          <p:cNvPr id="8" name="Footer Placeholder 7">
            <a:extLst>
              <a:ext uri="{FF2B5EF4-FFF2-40B4-BE49-F238E27FC236}">
                <a16:creationId xmlns:a16="http://schemas.microsoft.com/office/drawing/2014/main" id="{345E61E3-D88C-E4D3-B411-2D18686FF5BA}"/>
              </a:ext>
            </a:extLst>
          </p:cNvPr>
          <p:cNvSpPr>
            <a:spLocks noGrp="1"/>
          </p:cNvSpPr>
          <p:nvPr>
            <p:ph type="ftr" sz="quarter" idx="11"/>
          </p:nvPr>
        </p:nvSpPr>
        <p:spPr/>
        <p:txBody>
          <a:bodyPr/>
          <a:lstStyle/>
          <a:p>
            <a:r>
              <a:rPr lang="en-US"/>
              <a:t>Ādažu</a:t>
            </a:r>
          </a:p>
        </p:txBody>
      </p:sp>
      <p:sp>
        <p:nvSpPr>
          <p:cNvPr id="9" name="Slide Number Placeholder 8">
            <a:extLst>
              <a:ext uri="{FF2B5EF4-FFF2-40B4-BE49-F238E27FC236}">
                <a16:creationId xmlns:a16="http://schemas.microsoft.com/office/drawing/2014/main" id="{F3AF31C9-BBD9-6921-93CF-46488A8114D5}"/>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668701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90E216-8084-B633-9437-CBA62A0AA53D}"/>
              </a:ext>
            </a:extLst>
          </p:cNvPr>
          <p:cNvSpPr>
            <a:spLocks noGrp="1"/>
          </p:cNvSpPr>
          <p:nvPr>
            <p:ph type="title"/>
          </p:nvPr>
        </p:nvSpPr>
        <p:spPr/>
        <p:txBody>
          <a:bodyPr/>
          <a:lstStyle/>
          <a:p>
            <a:r>
              <a:rPr lang="en-GB"/>
              <a:t>Click to edit Master title style</a:t>
            </a:r>
            <a:endParaRPr lang="x-none"/>
          </a:p>
        </p:txBody>
      </p:sp>
      <p:sp>
        <p:nvSpPr>
          <p:cNvPr id="3" name="Date Placeholder 2">
            <a:extLst>
              <a:ext uri="{FF2B5EF4-FFF2-40B4-BE49-F238E27FC236}">
                <a16:creationId xmlns:a16="http://schemas.microsoft.com/office/drawing/2014/main" id="{A691758F-5162-D689-4336-005E6C00DACB}"/>
              </a:ext>
            </a:extLst>
          </p:cNvPr>
          <p:cNvSpPr>
            <a:spLocks noGrp="1"/>
          </p:cNvSpPr>
          <p:nvPr>
            <p:ph type="dt" sz="half" idx="10"/>
          </p:nvPr>
        </p:nvSpPr>
        <p:spPr/>
        <p:txBody>
          <a:bodyPr/>
          <a:lstStyle/>
          <a:p>
            <a:fld id="{7E6D66EA-52B9-B847-AD9B-694F049B33E6}" type="datetime1">
              <a:rPr lang="en-US" smtClean="0"/>
              <a:t>10/24/2023</a:t>
            </a:fld>
            <a:endParaRPr lang="en-US"/>
          </a:p>
        </p:txBody>
      </p:sp>
      <p:sp>
        <p:nvSpPr>
          <p:cNvPr id="4" name="Footer Placeholder 3">
            <a:extLst>
              <a:ext uri="{FF2B5EF4-FFF2-40B4-BE49-F238E27FC236}">
                <a16:creationId xmlns:a16="http://schemas.microsoft.com/office/drawing/2014/main" id="{780B3810-4CF9-82A3-8E86-847DD431FDDF}"/>
              </a:ext>
            </a:extLst>
          </p:cNvPr>
          <p:cNvSpPr>
            <a:spLocks noGrp="1"/>
          </p:cNvSpPr>
          <p:nvPr>
            <p:ph type="ftr" sz="quarter" idx="11"/>
          </p:nvPr>
        </p:nvSpPr>
        <p:spPr/>
        <p:txBody>
          <a:bodyPr/>
          <a:lstStyle/>
          <a:p>
            <a:r>
              <a:rPr lang="en-US"/>
              <a:t>Ādažu</a:t>
            </a:r>
          </a:p>
        </p:txBody>
      </p:sp>
      <p:sp>
        <p:nvSpPr>
          <p:cNvPr id="5" name="Slide Number Placeholder 4">
            <a:extLst>
              <a:ext uri="{FF2B5EF4-FFF2-40B4-BE49-F238E27FC236}">
                <a16:creationId xmlns:a16="http://schemas.microsoft.com/office/drawing/2014/main" id="{D23C755D-5FC6-111E-7F40-7D4924788692}"/>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6163634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733EF83-3619-4F9B-E568-FE7EED13213C}"/>
              </a:ext>
            </a:extLst>
          </p:cNvPr>
          <p:cNvSpPr>
            <a:spLocks noGrp="1"/>
          </p:cNvSpPr>
          <p:nvPr>
            <p:ph type="dt" sz="half" idx="10"/>
          </p:nvPr>
        </p:nvSpPr>
        <p:spPr/>
        <p:txBody>
          <a:bodyPr/>
          <a:lstStyle/>
          <a:p>
            <a:fld id="{B4A9F490-1998-4A44-A624-42F54DBDC226}" type="datetime1">
              <a:rPr lang="en-US" smtClean="0"/>
              <a:t>10/24/2023</a:t>
            </a:fld>
            <a:endParaRPr lang="en-US"/>
          </a:p>
        </p:txBody>
      </p:sp>
      <p:sp>
        <p:nvSpPr>
          <p:cNvPr id="3" name="Footer Placeholder 2">
            <a:extLst>
              <a:ext uri="{FF2B5EF4-FFF2-40B4-BE49-F238E27FC236}">
                <a16:creationId xmlns:a16="http://schemas.microsoft.com/office/drawing/2014/main" id="{E242AA65-086E-6BC2-BF9E-C82C5EEA62D1}"/>
              </a:ext>
            </a:extLst>
          </p:cNvPr>
          <p:cNvSpPr>
            <a:spLocks noGrp="1"/>
          </p:cNvSpPr>
          <p:nvPr>
            <p:ph type="ftr" sz="quarter" idx="11"/>
          </p:nvPr>
        </p:nvSpPr>
        <p:spPr/>
        <p:txBody>
          <a:bodyPr/>
          <a:lstStyle/>
          <a:p>
            <a:r>
              <a:rPr lang="en-US"/>
              <a:t>Ādažu</a:t>
            </a:r>
          </a:p>
        </p:txBody>
      </p:sp>
      <p:sp>
        <p:nvSpPr>
          <p:cNvPr id="4" name="Slide Number Placeholder 3">
            <a:extLst>
              <a:ext uri="{FF2B5EF4-FFF2-40B4-BE49-F238E27FC236}">
                <a16:creationId xmlns:a16="http://schemas.microsoft.com/office/drawing/2014/main" id="{D4E7080E-3244-9936-7994-24FEB990A30B}"/>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40272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6556D6-553C-1328-806D-78813C4F0AB9}"/>
              </a:ext>
            </a:extLst>
          </p:cNvPr>
          <p:cNvSpPr>
            <a:spLocks noGrp="1"/>
          </p:cNvSpPr>
          <p:nvPr>
            <p:ph type="title"/>
          </p:nvPr>
        </p:nvSpPr>
        <p:spPr>
          <a:xfrm>
            <a:off x="839789" y="457200"/>
            <a:ext cx="3932237" cy="1600200"/>
          </a:xfrm>
        </p:spPr>
        <p:txBody>
          <a:bodyPr anchor="b"/>
          <a:lstStyle>
            <a:lvl1pPr>
              <a:defRPr sz="3200"/>
            </a:lvl1pPr>
          </a:lstStyle>
          <a:p>
            <a:r>
              <a:rPr lang="en-GB"/>
              <a:t>Click to edit Master title style</a:t>
            </a:r>
            <a:endParaRPr lang="x-none"/>
          </a:p>
        </p:txBody>
      </p:sp>
      <p:sp>
        <p:nvSpPr>
          <p:cNvPr id="3" name="Content Placeholder 2">
            <a:extLst>
              <a:ext uri="{FF2B5EF4-FFF2-40B4-BE49-F238E27FC236}">
                <a16:creationId xmlns:a16="http://schemas.microsoft.com/office/drawing/2014/main" id="{0FBA23D2-74A7-7103-2CEB-12001FA2E5F2}"/>
              </a:ext>
            </a:extLst>
          </p:cNvPr>
          <p:cNvSpPr>
            <a:spLocks noGrp="1"/>
          </p:cNvSpPr>
          <p:nvPr>
            <p:ph idx="1"/>
          </p:nvPr>
        </p:nvSpPr>
        <p:spPr>
          <a:xfrm>
            <a:off x="5183188"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4" name="Text Placeholder 3">
            <a:extLst>
              <a:ext uri="{FF2B5EF4-FFF2-40B4-BE49-F238E27FC236}">
                <a16:creationId xmlns:a16="http://schemas.microsoft.com/office/drawing/2014/main" id="{02E10250-889D-60F7-4147-A5FED3A2641D}"/>
              </a:ext>
            </a:extLst>
          </p:cNvPr>
          <p:cNvSpPr>
            <a:spLocks noGrp="1"/>
          </p:cNvSpPr>
          <p:nvPr>
            <p:ph type="body" sz="half" idx="2"/>
          </p:nvPr>
        </p:nvSpPr>
        <p:spPr>
          <a:xfrm>
            <a:off x="839789" y="2057400"/>
            <a:ext cx="3932237" cy="3811588"/>
          </a:xfrm>
        </p:spPr>
        <p:txBody>
          <a:bodyPr/>
          <a:lstStyle>
            <a:lvl1pPr marL="0" indent="0">
              <a:buNone/>
              <a:defRPr sz="1600"/>
            </a:lvl1pPr>
            <a:lvl2pPr marL="457223" indent="0">
              <a:buNone/>
              <a:defRPr sz="1400"/>
            </a:lvl2pPr>
            <a:lvl3pPr marL="914446" indent="0">
              <a:buNone/>
              <a:defRPr sz="1200"/>
            </a:lvl3pPr>
            <a:lvl4pPr marL="1371669" indent="0">
              <a:buNone/>
              <a:defRPr sz="1000"/>
            </a:lvl4pPr>
            <a:lvl5pPr marL="1828891" indent="0">
              <a:buNone/>
              <a:defRPr sz="1000"/>
            </a:lvl5pPr>
            <a:lvl6pPr marL="2286114" indent="0">
              <a:buNone/>
              <a:defRPr sz="1000"/>
            </a:lvl6pPr>
            <a:lvl7pPr marL="2743337" indent="0">
              <a:buNone/>
              <a:defRPr sz="1000"/>
            </a:lvl7pPr>
            <a:lvl8pPr marL="3200560" indent="0">
              <a:buNone/>
              <a:defRPr sz="1000"/>
            </a:lvl8pPr>
            <a:lvl9pPr marL="3657783"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07086620-40C3-9948-9875-F0890D75597D}"/>
              </a:ext>
            </a:extLst>
          </p:cNvPr>
          <p:cNvSpPr>
            <a:spLocks noGrp="1"/>
          </p:cNvSpPr>
          <p:nvPr>
            <p:ph type="dt" sz="half" idx="10"/>
          </p:nvPr>
        </p:nvSpPr>
        <p:spPr/>
        <p:txBody>
          <a:bodyPr/>
          <a:lstStyle/>
          <a:p>
            <a:fld id="{CE4BFAB0-4578-A449-A906-ABE38DB7018B}" type="datetime1">
              <a:rPr lang="en-US" smtClean="0"/>
              <a:t>10/24/2023</a:t>
            </a:fld>
            <a:endParaRPr lang="en-US"/>
          </a:p>
        </p:txBody>
      </p:sp>
      <p:sp>
        <p:nvSpPr>
          <p:cNvPr id="6" name="Footer Placeholder 5">
            <a:extLst>
              <a:ext uri="{FF2B5EF4-FFF2-40B4-BE49-F238E27FC236}">
                <a16:creationId xmlns:a16="http://schemas.microsoft.com/office/drawing/2014/main" id="{B5BE6BF5-E51A-4DAF-8676-D9C8C961F03B}"/>
              </a:ext>
            </a:extLst>
          </p:cNvPr>
          <p:cNvSpPr>
            <a:spLocks noGrp="1"/>
          </p:cNvSpPr>
          <p:nvPr>
            <p:ph type="ftr" sz="quarter" idx="11"/>
          </p:nvPr>
        </p:nvSpPr>
        <p:spPr/>
        <p:txBody>
          <a:bodyPr/>
          <a:lstStyle/>
          <a:p>
            <a:r>
              <a:rPr lang="en-US"/>
              <a:t>Ādažu</a:t>
            </a:r>
          </a:p>
        </p:txBody>
      </p:sp>
      <p:sp>
        <p:nvSpPr>
          <p:cNvPr id="7" name="Slide Number Placeholder 6">
            <a:extLst>
              <a:ext uri="{FF2B5EF4-FFF2-40B4-BE49-F238E27FC236}">
                <a16:creationId xmlns:a16="http://schemas.microsoft.com/office/drawing/2014/main" id="{FBDB26A9-C2C1-690A-C2BC-BF3517804B05}"/>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078729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927AA-DC63-A17E-AC4E-58AA75E6EA79}"/>
              </a:ext>
            </a:extLst>
          </p:cNvPr>
          <p:cNvSpPr>
            <a:spLocks noGrp="1"/>
          </p:cNvSpPr>
          <p:nvPr>
            <p:ph type="title"/>
          </p:nvPr>
        </p:nvSpPr>
        <p:spPr>
          <a:xfrm>
            <a:off x="839789" y="457200"/>
            <a:ext cx="3932237" cy="1600200"/>
          </a:xfrm>
        </p:spPr>
        <p:txBody>
          <a:bodyPr anchor="b"/>
          <a:lstStyle>
            <a:lvl1pPr>
              <a:defRPr sz="3200"/>
            </a:lvl1pPr>
          </a:lstStyle>
          <a:p>
            <a:r>
              <a:rPr lang="en-GB"/>
              <a:t>Click to edit Master title style</a:t>
            </a:r>
            <a:endParaRPr lang="x-none"/>
          </a:p>
        </p:txBody>
      </p:sp>
      <p:sp>
        <p:nvSpPr>
          <p:cNvPr id="3" name="Picture Placeholder 2">
            <a:extLst>
              <a:ext uri="{FF2B5EF4-FFF2-40B4-BE49-F238E27FC236}">
                <a16:creationId xmlns:a16="http://schemas.microsoft.com/office/drawing/2014/main" id="{B719806E-8F6B-C676-3F01-A45287EFF5EF}"/>
              </a:ext>
            </a:extLst>
          </p:cNvPr>
          <p:cNvSpPr>
            <a:spLocks noGrp="1"/>
          </p:cNvSpPr>
          <p:nvPr>
            <p:ph type="pic" idx="1"/>
          </p:nvPr>
        </p:nvSpPr>
        <p:spPr>
          <a:xfrm>
            <a:off x="5183188" y="987426"/>
            <a:ext cx="6172200" cy="4873625"/>
          </a:xfrm>
        </p:spPr>
        <p:txBody>
          <a:bodyPr/>
          <a:lstStyle>
            <a:lvl1pPr marL="0" indent="0">
              <a:buNone/>
              <a:defRPr sz="3200"/>
            </a:lvl1pPr>
            <a:lvl2pPr marL="457223" indent="0">
              <a:buNone/>
              <a:defRPr sz="2800"/>
            </a:lvl2pPr>
            <a:lvl3pPr marL="914446" indent="0">
              <a:buNone/>
              <a:defRPr sz="2400"/>
            </a:lvl3pPr>
            <a:lvl4pPr marL="1371669" indent="0">
              <a:buNone/>
              <a:defRPr sz="2000"/>
            </a:lvl4pPr>
            <a:lvl5pPr marL="1828891" indent="0">
              <a:buNone/>
              <a:defRPr sz="2000"/>
            </a:lvl5pPr>
            <a:lvl6pPr marL="2286114" indent="0">
              <a:buNone/>
              <a:defRPr sz="2000"/>
            </a:lvl6pPr>
            <a:lvl7pPr marL="2743337" indent="0">
              <a:buNone/>
              <a:defRPr sz="2000"/>
            </a:lvl7pPr>
            <a:lvl8pPr marL="3200560" indent="0">
              <a:buNone/>
              <a:defRPr sz="2000"/>
            </a:lvl8pPr>
            <a:lvl9pPr marL="3657783" indent="0">
              <a:buNone/>
              <a:defRPr sz="2000"/>
            </a:lvl9pPr>
          </a:lstStyle>
          <a:p>
            <a:endParaRPr lang="x-none"/>
          </a:p>
        </p:txBody>
      </p:sp>
      <p:sp>
        <p:nvSpPr>
          <p:cNvPr id="4" name="Text Placeholder 3">
            <a:extLst>
              <a:ext uri="{FF2B5EF4-FFF2-40B4-BE49-F238E27FC236}">
                <a16:creationId xmlns:a16="http://schemas.microsoft.com/office/drawing/2014/main" id="{B2C2FCF3-9663-C5C5-FA78-B176809D0587}"/>
              </a:ext>
            </a:extLst>
          </p:cNvPr>
          <p:cNvSpPr>
            <a:spLocks noGrp="1"/>
          </p:cNvSpPr>
          <p:nvPr>
            <p:ph type="body" sz="half" idx="2"/>
          </p:nvPr>
        </p:nvSpPr>
        <p:spPr>
          <a:xfrm>
            <a:off x="839789" y="2057400"/>
            <a:ext cx="3932237" cy="3811588"/>
          </a:xfrm>
        </p:spPr>
        <p:txBody>
          <a:bodyPr/>
          <a:lstStyle>
            <a:lvl1pPr marL="0" indent="0">
              <a:buNone/>
              <a:defRPr sz="1600"/>
            </a:lvl1pPr>
            <a:lvl2pPr marL="457223" indent="0">
              <a:buNone/>
              <a:defRPr sz="1400"/>
            </a:lvl2pPr>
            <a:lvl3pPr marL="914446" indent="0">
              <a:buNone/>
              <a:defRPr sz="1200"/>
            </a:lvl3pPr>
            <a:lvl4pPr marL="1371669" indent="0">
              <a:buNone/>
              <a:defRPr sz="1000"/>
            </a:lvl4pPr>
            <a:lvl5pPr marL="1828891" indent="0">
              <a:buNone/>
              <a:defRPr sz="1000"/>
            </a:lvl5pPr>
            <a:lvl6pPr marL="2286114" indent="0">
              <a:buNone/>
              <a:defRPr sz="1000"/>
            </a:lvl6pPr>
            <a:lvl7pPr marL="2743337" indent="0">
              <a:buNone/>
              <a:defRPr sz="1000"/>
            </a:lvl7pPr>
            <a:lvl8pPr marL="3200560" indent="0">
              <a:buNone/>
              <a:defRPr sz="1000"/>
            </a:lvl8pPr>
            <a:lvl9pPr marL="3657783"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8430C00F-2371-269C-218C-4EB909E1DAE4}"/>
              </a:ext>
            </a:extLst>
          </p:cNvPr>
          <p:cNvSpPr>
            <a:spLocks noGrp="1"/>
          </p:cNvSpPr>
          <p:nvPr>
            <p:ph type="dt" sz="half" idx="10"/>
          </p:nvPr>
        </p:nvSpPr>
        <p:spPr/>
        <p:txBody>
          <a:bodyPr/>
          <a:lstStyle/>
          <a:p>
            <a:fld id="{D50F1D72-1054-794F-87B7-D0056D5203D5}" type="datetime1">
              <a:rPr lang="en-US" smtClean="0"/>
              <a:t>10/24/2023</a:t>
            </a:fld>
            <a:endParaRPr lang="en-US"/>
          </a:p>
        </p:txBody>
      </p:sp>
      <p:sp>
        <p:nvSpPr>
          <p:cNvPr id="6" name="Footer Placeholder 5">
            <a:extLst>
              <a:ext uri="{FF2B5EF4-FFF2-40B4-BE49-F238E27FC236}">
                <a16:creationId xmlns:a16="http://schemas.microsoft.com/office/drawing/2014/main" id="{6F46921E-EAFD-D74A-0F32-ED7C19A8ED80}"/>
              </a:ext>
            </a:extLst>
          </p:cNvPr>
          <p:cNvSpPr>
            <a:spLocks noGrp="1"/>
          </p:cNvSpPr>
          <p:nvPr>
            <p:ph type="ftr" sz="quarter" idx="11"/>
          </p:nvPr>
        </p:nvSpPr>
        <p:spPr/>
        <p:txBody>
          <a:bodyPr/>
          <a:lstStyle/>
          <a:p>
            <a:r>
              <a:rPr lang="en-US"/>
              <a:t>Ādažu</a:t>
            </a:r>
          </a:p>
        </p:txBody>
      </p:sp>
      <p:sp>
        <p:nvSpPr>
          <p:cNvPr id="7" name="Slide Number Placeholder 6">
            <a:extLst>
              <a:ext uri="{FF2B5EF4-FFF2-40B4-BE49-F238E27FC236}">
                <a16:creationId xmlns:a16="http://schemas.microsoft.com/office/drawing/2014/main" id="{9CB1CAB2-07BA-9CE5-EC9C-2236DBE1EC89}"/>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217517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E0916EE-EC74-18A7-E5A4-45042737725D}"/>
              </a:ext>
            </a:extLst>
          </p:cNvPr>
          <p:cNvSpPr>
            <a:spLocks noGrp="1"/>
          </p:cNvSpPr>
          <p:nvPr>
            <p:ph type="title"/>
          </p:nvPr>
        </p:nvSpPr>
        <p:spPr>
          <a:xfrm>
            <a:off x="838200" y="365126"/>
            <a:ext cx="10515600" cy="1325563"/>
          </a:xfrm>
          <a:prstGeom prst="rect">
            <a:avLst/>
          </a:prstGeom>
        </p:spPr>
        <p:txBody>
          <a:bodyPr vert="horz" lIns="91440" tIns="45720" rIns="91440" bIns="45720" rtlCol="0" anchor="ctr">
            <a:normAutofit/>
          </a:bodyPr>
          <a:lstStyle/>
          <a:p>
            <a:r>
              <a:rPr lang="en-GB"/>
              <a:t>Click to edit Master title style</a:t>
            </a:r>
            <a:endParaRPr lang="x-none"/>
          </a:p>
        </p:txBody>
      </p:sp>
      <p:sp>
        <p:nvSpPr>
          <p:cNvPr id="3" name="Text Placeholder 2">
            <a:extLst>
              <a:ext uri="{FF2B5EF4-FFF2-40B4-BE49-F238E27FC236}">
                <a16:creationId xmlns:a16="http://schemas.microsoft.com/office/drawing/2014/main" id="{5D49A7A5-BDBE-5F10-6794-A795F3BF6612}"/>
              </a:ext>
            </a:extLst>
          </p:cNvPr>
          <p:cNvSpPr>
            <a:spLocks noGrp="1"/>
          </p:cNvSpPr>
          <p:nvPr>
            <p:ph type="body" idx="1"/>
          </p:nvPr>
        </p:nvSpPr>
        <p:spPr>
          <a:xfrm>
            <a:off x="838200" y="1825626"/>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4" name="Date Placeholder 3">
            <a:extLst>
              <a:ext uri="{FF2B5EF4-FFF2-40B4-BE49-F238E27FC236}">
                <a16:creationId xmlns:a16="http://schemas.microsoft.com/office/drawing/2014/main" id="{15EF1445-A891-5DDD-B88C-909AC5DB637B}"/>
              </a:ext>
            </a:extLst>
          </p:cNvPr>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3800B1-4C03-4D41-B773-165D95B0D0CA}" type="datetime1">
              <a:rPr lang="en-US" smtClean="0"/>
              <a:t>10/24/2023</a:t>
            </a:fld>
            <a:endParaRPr lang="en-US"/>
          </a:p>
        </p:txBody>
      </p:sp>
      <p:sp>
        <p:nvSpPr>
          <p:cNvPr id="5" name="Footer Placeholder 4">
            <a:extLst>
              <a:ext uri="{FF2B5EF4-FFF2-40B4-BE49-F238E27FC236}">
                <a16:creationId xmlns:a16="http://schemas.microsoft.com/office/drawing/2014/main" id="{809F3E9B-179C-D21C-7EF0-0D4601B54514}"/>
              </a:ext>
            </a:extLst>
          </p:cNvPr>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Ādažu</a:t>
            </a:r>
          </a:p>
        </p:txBody>
      </p:sp>
      <p:sp>
        <p:nvSpPr>
          <p:cNvPr id="6" name="Slide Number Placeholder 5">
            <a:extLst>
              <a:ext uri="{FF2B5EF4-FFF2-40B4-BE49-F238E27FC236}">
                <a16:creationId xmlns:a16="http://schemas.microsoft.com/office/drawing/2014/main" id="{166E1A7A-0032-9C2B-8E90-115F829F0D5B}"/>
              </a:ext>
            </a:extLst>
          </p:cNvPr>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85427038"/>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hf sldNum="0" hdr="0" dt="0"/>
  <p:txStyles>
    <p:titleStyle>
      <a:lvl1pPr algn="l" defTabSz="914446"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11" indent="-228611" algn="l" defTabSz="914446"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34" indent="-228611" algn="l" defTabSz="914446"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57" indent="-228611" algn="l" defTabSz="914446"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80"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503"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726"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949"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171"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394"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x-none"/>
      </a:defPPr>
      <a:lvl1pPr marL="0" algn="l" defTabSz="914446" rtl="0" eaLnBrk="1" latinLnBrk="0" hangingPunct="1">
        <a:defRPr sz="1800" kern="1200">
          <a:solidFill>
            <a:schemeClr val="tx1"/>
          </a:solidFill>
          <a:latin typeface="+mn-lt"/>
          <a:ea typeface="+mn-ea"/>
          <a:cs typeface="+mn-cs"/>
        </a:defRPr>
      </a:lvl1pPr>
      <a:lvl2pPr marL="457223" algn="l" defTabSz="914446" rtl="0" eaLnBrk="1" latinLnBrk="0" hangingPunct="1">
        <a:defRPr sz="1800" kern="1200">
          <a:solidFill>
            <a:schemeClr val="tx1"/>
          </a:solidFill>
          <a:latin typeface="+mn-lt"/>
          <a:ea typeface="+mn-ea"/>
          <a:cs typeface="+mn-cs"/>
        </a:defRPr>
      </a:lvl2pPr>
      <a:lvl3pPr marL="914446" algn="l" defTabSz="914446" rtl="0" eaLnBrk="1" latinLnBrk="0" hangingPunct="1">
        <a:defRPr sz="1800" kern="1200">
          <a:solidFill>
            <a:schemeClr val="tx1"/>
          </a:solidFill>
          <a:latin typeface="+mn-lt"/>
          <a:ea typeface="+mn-ea"/>
          <a:cs typeface="+mn-cs"/>
        </a:defRPr>
      </a:lvl3pPr>
      <a:lvl4pPr marL="1371669" algn="l" defTabSz="914446" rtl="0" eaLnBrk="1" latinLnBrk="0" hangingPunct="1">
        <a:defRPr sz="1800" kern="1200">
          <a:solidFill>
            <a:schemeClr val="tx1"/>
          </a:solidFill>
          <a:latin typeface="+mn-lt"/>
          <a:ea typeface="+mn-ea"/>
          <a:cs typeface="+mn-cs"/>
        </a:defRPr>
      </a:lvl4pPr>
      <a:lvl5pPr marL="1828891" algn="l" defTabSz="914446" rtl="0" eaLnBrk="1" latinLnBrk="0" hangingPunct="1">
        <a:defRPr sz="1800" kern="1200">
          <a:solidFill>
            <a:schemeClr val="tx1"/>
          </a:solidFill>
          <a:latin typeface="+mn-lt"/>
          <a:ea typeface="+mn-ea"/>
          <a:cs typeface="+mn-cs"/>
        </a:defRPr>
      </a:lvl5pPr>
      <a:lvl6pPr marL="2286114" algn="l" defTabSz="914446" rtl="0" eaLnBrk="1" latinLnBrk="0" hangingPunct="1">
        <a:defRPr sz="1800" kern="1200">
          <a:solidFill>
            <a:schemeClr val="tx1"/>
          </a:solidFill>
          <a:latin typeface="+mn-lt"/>
          <a:ea typeface="+mn-ea"/>
          <a:cs typeface="+mn-cs"/>
        </a:defRPr>
      </a:lvl6pPr>
      <a:lvl7pPr marL="2743337" algn="l" defTabSz="914446" rtl="0" eaLnBrk="1" latinLnBrk="0" hangingPunct="1">
        <a:defRPr sz="1800" kern="1200">
          <a:solidFill>
            <a:schemeClr val="tx1"/>
          </a:solidFill>
          <a:latin typeface="+mn-lt"/>
          <a:ea typeface="+mn-ea"/>
          <a:cs typeface="+mn-cs"/>
        </a:defRPr>
      </a:lvl7pPr>
      <a:lvl8pPr marL="3200560" algn="l" defTabSz="914446" rtl="0" eaLnBrk="1" latinLnBrk="0" hangingPunct="1">
        <a:defRPr sz="1800" kern="1200">
          <a:solidFill>
            <a:schemeClr val="tx1"/>
          </a:solidFill>
          <a:latin typeface="+mn-lt"/>
          <a:ea typeface="+mn-ea"/>
          <a:cs typeface="+mn-cs"/>
        </a:defRPr>
      </a:lvl8pPr>
      <a:lvl9pPr marL="3657783" algn="l" defTabSz="91444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7395AD"/>
        </a:solid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rgbClr val="FFFFFF"/>
            </a:solidFill>
            <a:prstDash val="solid"/>
            <a:headEnd type="none" w="sm" len="sm"/>
            <a:tailEnd type="none" w="sm" len="sm"/>
          </a:ln>
        </p:spPr>
        <p:txBody>
          <a:bodyPr/>
          <a:lstStyle/>
          <a:p>
            <a:endParaRPr lang="lv-LV"/>
          </a:p>
        </p:txBody>
      </p:sp>
      <p:sp>
        <p:nvSpPr>
          <p:cNvPr id="11" name="TextBox 4">
            <a:extLst>
              <a:ext uri="{FF2B5EF4-FFF2-40B4-BE49-F238E27FC236}">
                <a16:creationId xmlns:a16="http://schemas.microsoft.com/office/drawing/2014/main" id="{06254985-7120-C57B-662F-36B1141C0B14}"/>
              </a:ext>
            </a:extLst>
          </p:cNvPr>
          <p:cNvSpPr txBox="1"/>
          <p:nvPr/>
        </p:nvSpPr>
        <p:spPr>
          <a:xfrm>
            <a:off x="0" y="3632721"/>
            <a:ext cx="12195180" cy="2008563"/>
          </a:xfrm>
          <a:prstGeom prst="rect">
            <a:avLst/>
          </a:prstGeom>
        </p:spPr>
        <p:txBody>
          <a:bodyPr lIns="0" tIns="0" rIns="0" bIns="0" rtlCol="0" anchor="t">
            <a:spAutoFit/>
          </a:bodyPr>
          <a:lstStyle/>
          <a:p>
            <a:pPr algn="ctr" defTabSz="609630">
              <a:lnSpc>
                <a:spcPts val="5280"/>
              </a:lnSpc>
            </a:pPr>
            <a:r>
              <a:rPr lang="lv-LV" sz="4400" b="1" cap="all" dirty="0">
                <a:solidFill>
                  <a:srgbClr val="FFFFFF"/>
                </a:solidFill>
                <a:latin typeface="Montserrat" panose="00000500000000000000" pitchFamily="2" charset="-70"/>
              </a:rPr>
              <a:t>Par atkritumu apsaimniekošanas aprēķinu </a:t>
            </a:r>
          </a:p>
          <a:p>
            <a:pPr algn="ctr" defTabSz="609630">
              <a:lnSpc>
                <a:spcPts val="5280"/>
              </a:lnSpc>
            </a:pPr>
            <a:r>
              <a:rPr lang="lv-LV" sz="4400" b="1" cap="all" dirty="0" err="1">
                <a:solidFill>
                  <a:srgbClr val="FFFFFF"/>
                </a:solidFill>
                <a:latin typeface="Montserrat" panose="00000500000000000000" pitchFamily="2" charset="-70"/>
              </a:rPr>
              <a:t>ādažu</a:t>
            </a:r>
            <a:r>
              <a:rPr lang="lv-LV" sz="4400" b="1" cap="all" dirty="0">
                <a:solidFill>
                  <a:srgbClr val="FFFFFF"/>
                </a:solidFill>
                <a:latin typeface="Montserrat" panose="00000500000000000000" pitchFamily="2" charset="-70"/>
              </a:rPr>
              <a:t> pagastā</a:t>
            </a:r>
            <a:endParaRPr lang="en-US" sz="4400" b="1" cap="all" dirty="0">
              <a:solidFill>
                <a:srgbClr val="FFFFFF"/>
              </a:solidFill>
              <a:latin typeface="Montserrat" panose="00000500000000000000" pitchFamily="2" charset="-70"/>
            </a:endParaRPr>
          </a:p>
        </p:txBody>
      </p:sp>
      <p:sp>
        <p:nvSpPr>
          <p:cNvPr id="12" name="TextBox 2">
            <a:extLst>
              <a:ext uri="{FF2B5EF4-FFF2-40B4-BE49-F238E27FC236}">
                <a16:creationId xmlns:a16="http://schemas.microsoft.com/office/drawing/2014/main" id="{38DEB83C-A5E3-EA35-A943-63321E881E12}"/>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srgbClr val="FFFFFF"/>
                </a:solidFill>
                <a:latin typeface="Montserrat" pitchFamily="2" charset="77"/>
              </a:rPr>
              <a:t>CARNIKAVAS KOMUNĀLSERVISS   </a:t>
            </a:r>
            <a:r>
              <a:rPr lang="en-US" sz="1000" dirty="0">
                <a:solidFill>
                  <a:srgbClr val="FFFFFF"/>
                </a:solidFill>
                <a:latin typeface="Montserrat" pitchFamily="2" charset="77"/>
              </a:rPr>
              <a:t>I   </a:t>
            </a:r>
            <a:r>
              <a:rPr lang="lv-LV" sz="1000" dirty="0">
                <a:solidFill>
                  <a:srgbClr val="FFFFFF"/>
                </a:solidFill>
                <a:latin typeface="Montserrat" pitchFamily="2" charset="77"/>
              </a:rPr>
              <a:t>11.10</a:t>
            </a:r>
            <a:r>
              <a:rPr lang="en-US" sz="1000" dirty="0">
                <a:solidFill>
                  <a:srgbClr val="FFFFFF"/>
                </a:solidFill>
                <a:latin typeface="Montserrat" pitchFamily="2" charset="77"/>
              </a:rPr>
              <a:t>.2023.</a:t>
            </a:r>
          </a:p>
        </p:txBody>
      </p:sp>
      <p:pic>
        <p:nvPicPr>
          <p:cNvPr id="2" name="Picture 1">
            <a:extLst>
              <a:ext uri="{FF2B5EF4-FFF2-40B4-BE49-F238E27FC236}">
                <a16:creationId xmlns:a16="http://schemas.microsoft.com/office/drawing/2014/main" id="{1DB2A215-8386-9EDE-5A19-F94513F13E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38376" y="380401"/>
            <a:ext cx="5160684" cy="2523466"/>
          </a:xfrm>
          <a:prstGeom prst="rect">
            <a:avLst/>
          </a:prstGeom>
        </p:spPr>
      </p:pic>
    </p:spTree>
    <p:extLst>
      <p:ext uri="{BB962C8B-B14F-4D97-AF65-F5344CB8AC3E}">
        <p14:creationId xmlns:p14="http://schemas.microsoft.com/office/powerpoint/2010/main" val="31195567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txBody>
          <a:bodyPr/>
          <a:lstStyle/>
          <a:p>
            <a:endParaRPr lang="lv-LV"/>
          </a:p>
        </p:txBody>
      </p:sp>
      <p:sp>
        <p:nvSpPr>
          <p:cNvPr id="6" name="TextBox 2">
            <a:extLst>
              <a:ext uri="{FF2B5EF4-FFF2-40B4-BE49-F238E27FC236}">
                <a16:creationId xmlns:a16="http://schemas.microsoft.com/office/drawing/2014/main" id="{4F177E85-A46D-305B-C2D3-32C54BFE7947}"/>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r>
              <a:rPr lang="en-US" sz="1000" dirty="0">
                <a:solidFill>
                  <a:prstClr val="black">
                    <a:lumMod val="65000"/>
                    <a:lumOff val="35000"/>
                  </a:prstClr>
                </a:solidFill>
                <a:latin typeface="Montserrat" pitchFamily="2" charset="77"/>
              </a:rPr>
              <a:t>I   </a:t>
            </a:r>
            <a:r>
              <a:rPr lang="lv-LV" sz="1000" dirty="0">
                <a:solidFill>
                  <a:prstClr val="black">
                    <a:lumMod val="65000"/>
                    <a:lumOff val="35000"/>
                  </a:prstClr>
                </a:solidFill>
                <a:latin typeface="Montserrat" pitchFamily="2" charset="77"/>
              </a:rPr>
              <a:t>11.10</a:t>
            </a:r>
            <a:r>
              <a:rPr lang="en-US" sz="1000" dirty="0">
                <a:solidFill>
                  <a:prstClr val="black">
                    <a:lumMod val="65000"/>
                    <a:lumOff val="35000"/>
                  </a:prstClr>
                </a:solidFill>
                <a:latin typeface="Montserrat" pitchFamily="2" charset="77"/>
              </a:rPr>
              <a:t>.2023.</a:t>
            </a:r>
          </a:p>
        </p:txBody>
      </p:sp>
      <p:sp>
        <p:nvSpPr>
          <p:cNvPr id="4" name="Title 3">
            <a:extLst>
              <a:ext uri="{FF2B5EF4-FFF2-40B4-BE49-F238E27FC236}">
                <a16:creationId xmlns:a16="http://schemas.microsoft.com/office/drawing/2014/main" id="{018685D6-1E60-2C4C-81BB-61A5BE0E724F}"/>
              </a:ext>
            </a:extLst>
          </p:cNvPr>
          <p:cNvSpPr>
            <a:spLocks noGrp="1"/>
          </p:cNvSpPr>
          <p:nvPr>
            <p:ph type="title"/>
          </p:nvPr>
        </p:nvSpPr>
        <p:spPr>
          <a:xfrm>
            <a:off x="2911876" y="398689"/>
            <a:ext cx="6000565" cy="1325563"/>
          </a:xfrm>
        </p:spPr>
        <p:txBody>
          <a:bodyPr>
            <a:noAutofit/>
          </a:bodyPr>
          <a:lstStyle/>
          <a:p>
            <a:pPr>
              <a:spcBef>
                <a:spcPts val="0"/>
              </a:spcBef>
              <a:defRPr/>
            </a:pPr>
            <a:r>
              <a:rPr lang="lv-LV" sz="3200" b="1" cap="all" dirty="0">
                <a:solidFill>
                  <a:srgbClr val="595959"/>
                </a:solidFill>
                <a:latin typeface="Montserrat" panose="00000500000000000000" pitchFamily="2" charset="-70"/>
              </a:rPr>
              <a:t>situācija</a:t>
            </a:r>
            <a:endParaRPr lang="en-US" sz="3200" b="1" cap="all" dirty="0">
              <a:solidFill>
                <a:schemeClr val="tx1">
                  <a:lumMod val="65000"/>
                  <a:lumOff val="35000"/>
                </a:schemeClr>
              </a:solidFill>
              <a:latin typeface="Montserrat" panose="00000500000000000000" pitchFamily="2" charset="-70"/>
            </a:endParaRPr>
          </a:p>
        </p:txBody>
      </p:sp>
      <p:sp>
        <p:nvSpPr>
          <p:cNvPr id="5" name="Content Placeholder 4">
            <a:extLst>
              <a:ext uri="{FF2B5EF4-FFF2-40B4-BE49-F238E27FC236}">
                <a16:creationId xmlns:a16="http://schemas.microsoft.com/office/drawing/2014/main" id="{8E49A5A3-CE79-0FC9-617E-03045F03936A}"/>
              </a:ext>
            </a:extLst>
          </p:cNvPr>
          <p:cNvSpPr>
            <a:spLocks noGrp="1"/>
          </p:cNvSpPr>
          <p:nvPr>
            <p:ph idx="1"/>
          </p:nvPr>
        </p:nvSpPr>
        <p:spPr>
          <a:xfrm>
            <a:off x="2996901" y="1573184"/>
            <a:ext cx="8788894" cy="4445876"/>
          </a:xfrm>
          <a:noFill/>
        </p:spPr>
        <p:txBody>
          <a:bodyPr>
            <a:normAutofit/>
          </a:bodyPr>
          <a:lstStyle/>
          <a:p>
            <a:pPr marL="0" indent="0" algn="just">
              <a:spcBef>
                <a:spcPts val="600"/>
              </a:spcBef>
              <a:spcAft>
                <a:spcPts val="600"/>
              </a:spcAft>
              <a:buNone/>
            </a:pPr>
            <a:r>
              <a:rPr lang="lv-LV" sz="2200" dirty="0">
                <a:latin typeface="Montserrat" panose="00000500000000000000" pitchFamily="2" charset="-70"/>
              </a:rPr>
              <a:t>28.12.2022. notika Ādažu novada pašvaldības domes sēde, kurā piedalījās arī SIA «Eco </a:t>
            </a:r>
            <a:r>
              <a:rPr lang="lv-LV" sz="2200" dirty="0" err="1">
                <a:latin typeface="Montserrat" panose="00000500000000000000" pitchFamily="2" charset="-70"/>
              </a:rPr>
              <a:t>Baltia</a:t>
            </a:r>
            <a:r>
              <a:rPr lang="lv-LV" sz="2200" dirty="0">
                <a:latin typeface="Montserrat" panose="00000500000000000000" pitchFamily="2" charset="-70"/>
              </a:rPr>
              <a:t> vide» valdes priekšsēdētājs Jānis Aizbalts</a:t>
            </a:r>
          </a:p>
          <a:p>
            <a:pPr marL="0" indent="0" algn="just">
              <a:spcBef>
                <a:spcPts val="600"/>
              </a:spcBef>
              <a:spcAft>
                <a:spcPts val="600"/>
              </a:spcAft>
              <a:buNone/>
            </a:pPr>
            <a:r>
              <a:rPr lang="lv-LV" sz="2200" dirty="0">
                <a:latin typeface="Montserrat" panose="00000500000000000000" pitchFamily="2" charset="-70"/>
              </a:rPr>
              <a:t>Izskatītais jautājums – par atkritumu apsaimniekošanas maksu Ādažu pagastā</a:t>
            </a:r>
          </a:p>
          <a:p>
            <a:pPr marL="0" indent="0" algn="just">
              <a:spcBef>
                <a:spcPts val="600"/>
              </a:spcBef>
              <a:spcAft>
                <a:spcPts val="600"/>
              </a:spcAft>
              <a:buNone/>
            </a:pPr>
            <a:endParaRPr lang="lv-LV" sz="2200" dirty="0">
              <a:latin typeface="Montserrat" panose="00000500000000000000" pitchFamily="2" charset="-70"/>
            </a:endParaRPr>
          </a:p>
          <a:p>
            <a:pPr marL="0" indent="0" algn="just">
              <a:spcBef>
                <a:spcPts val="600"/>
              </a:spcBef>
              <a:spcAft>
                <a:spcPts val="600"/>
              </a:spcAft>
              <a:buNone/>
            </a:pPr>
            <a:r>
              <a:rPr lang="lv-LV" sz="2200" dirty="0">
                <a:latin typeface="Montserrat" panose="00000500000000000000" pitchFamily="2" charset="-70"/>
              </a:rPr>
              <a:t>28.09.2023. notika Ādažu novada pašvaldības domes sēde, kurā deputāts Imants Krastiņš aktualizēja jautājumu par atkritumu apsaimniekošanas tarifa aprēķinu un tajā ietverto komponenti – riepu apsaimniekošanu.</a:t>
            </a:r>
          </a:p>
          <a:p>
            <a:pPr marL="0" indent="0" algn="just">
              <a:spcBef>
                <a:spcPts val="600"/>
              </a:spcBef>
              <a:spcAft>
                <a:spcPts val="600"/>
              </a:spcAft>
              <a:buNone/>
            </a:pPr>
            <a:endParaRPr lang="lv-LV" sz="2200" dirty="0">
              <a:latin typeface="Montserrat" panose="00000500000000000000" pitchFamily="2" charset="-70"/>
            </a:endParaRPr>
          </a:p>
          <a:p>
            <a:pPr algn="just">
              <a:spcBef>
                <a:spcPts val="600"/>
              </a:spcBef>
              <a:spcAft>
                <a:spcPts val="600"/>
              </a:spcAft>
            </a:pPr>
            <a:endParaRPr lang="lv-LV" sz="2200" dirty="0">
              <a:latin typeface="Montserrat" panose="00000500000000000000" pitchFamily="2" charset="-70"/>
            </a:endParaRPr>
          </a:p>
        </p:txBody>
      </p:sp>
    </p:spTree>
    <p:extLst>
      <p:ext uri="{BB962C8B-B14F-4D97-AF65-F5344CB8AC3E}">
        <p14:creationId xmlns:p14="http://schemas.microsoft.com/office/powerpoint/2010/main" val="19604380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txBody>
          <a:bodyPr/>
          <a:lstStyle/>
          <a:p>
            <a:endParaRPr lang="lv-LV"/>
          </a:p>
        </p:txBody>
      </p:sp>
      <p:sp>
        <p:nvSpPr>
          <p:cNvPr id="6" name="TextBox 2">
            <a:extLst>
              <a:ext uri="{FF2B5EF4-FFF2-40B4-BE49-F238E27FC236}">
                <a16:creationId xmlns:a16="http://schemas.microsoft.com/office/drawing/2014/main" id="{4F177E85-A46D-305B-C2D3-32C54BFE7947}"/>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r>
              <a:rPr lang="en-US" sz="1000" dirty="0">
                <a:solidFill>
                  <a:prstClr val="black">
                    <a:lumMod val="65000"/>
                    <a:lumOff val="35000"/>
                  </a:prstClr>
                </a:solidFill>
                <a:latin typeface="Montserrat" pitchFamily="2" charset="77"/>
              </a:rPr>
              <a:t>I   </a:t>
            </a:r>
            <a:r>
              <a:rPr lang="lv-LV" sz="1000" dirty="0">
                <a:solidFill>
                  <a:prstClr val="black">
                    <a:lumMod val="65000"/>
                    <a:lumOff val="35000"/>
                  </a:prstClr>
                </a:solidFill>
                <a:latin typeface="Montserrat" pitchFamily="2" charset="77"/>
              </a:rPr>
              <a:t>11.10</a:t>
            </a:r>
            <a:r>
              <a:rPr lang="en-US" sz="1000" dirty="0">
                <a:solidFill>
                  <a:prstClr val="black">
                    <a:lumMod val="65000"/>
                    <a:lumOff val="35000"/>
                  </a:prstClr>
                </a:solidFill>
                <a:latin typeface="Montserrat" pitchFamily="2" charset="77"/>
              </a:rPr>
              <a:t>.2023.</a:t>
            </a:r>
          </a:p>
        </p:txBody>
      </p:sp>
      <p:sp>
        <p:nvSpPr>
          <p:cNvPr id="4" name="Title 3">
            <a:extLst>
              <a:ext uri="{FF2B5EF4-FFF2-40B4-BE49-F238E27FC236}">
                <a16:creationId xmlns:a16="http://schemas.microsoft.com/office/drawing/2014/main" id="{018685D6-1E60-2C4C-81BB-61A5BE0E724F}"/>
              </a:ext>
            </a:extLst>
          </p:cNvPr>
          <p:cNvSpPr>
            <a:spLocks noGrp="1"/>
          </p:cNvSpPr>
          <p:nvPr>
            <p:ph type="title"/>
          </p:nvPr>
        </p:nvSpPr>
        <p:spPr>
          <a:xfrm>
            <a:off x="2911876" y="398689"/>
            <a:ext cx="6000565" cy="1325563"/>
          </a:xfrm>
        </p:spPr>
        <p:txBody>
          <a:bodyPr>
            <a:noAutofit/>
          </a:bodyPr>
          <a:lstStyle/>
          <a:p>
            <a:pPr>
              <a:spcBef>
                <a:spcPts val="0"/>
              </a:spcBef>
              <a:defRPr/>
            </a:pPr>
            <a:r>
              <a:rPr lang="lv-LV" sz="3200" b="1" cap="all" dirty="0">
                <a:solidFill>
                  <a:srgbClr val="595959"/>
                </a:solidFill>
                <a:latin typeface="Montserrat" panose="00000500000000000000" pitchFamily="2" charset="-70"/>
              </a:rPr>
              <a:t>SIA ECO BALTIA VIDE</a:t>
            </a:r>
            <a:endParaRPr lang="en-US" sz="3200" b="1" cap="all" dirty="0">
              <a:solidFill>
                <a:schemeClr val="tx1">
                  <a:lumMod val="65000"/>
                  <a:lumOff val="35000"/>
                </a:schemeClr>
              </a:solidFill>
              <a:latin typeface="Montserrat" panose="00000500000000000000" pitchFamily="2" charset="-70"/>
            </a:endParaRPr>
          </a:p>
        </p:txBody>
      </p:sp>
      <p:sp>
        <p:nvSpPr>
          <p:cNvPr id="5" name="Content Placeholder 4">
            <a:extLst>
              <a:ext uri="{FF2B5EF4-FFF2-40B4-BE49-F238E27FC236}">
                <a16:creationId xmlns:a16="http://schemas.microsoft.com/office/drawing/2014/main" id="{8E49A5A3-CE79-0FC9-617E-03045F03936A}"/>
              </a:ext>
            </a:extLst>
          </p:cNvPr>
          <p:cNvSpPr>
            <a:spLocks noGrp="1"/>
          </p:cNvSpPr>
          <p:nvPr>
            <p:ph idx="1"/>
          </p:nvPr>
        </p:nvSpPr>
        <p:spPr>
          <a:xfrm>
            <a:off x="2996901" y="1573184"/>
            <a:ext cx="8788894" cy="4445876"/>
          </a:xfrm>
          <a:noFill/>
        </p:spPr>
        <p:txBody>
          <a:bodyPr>
            <a:normAutofit/>
          </a:bodyPr>
          <a:lstStyle/>
          <a:p>
            <a:pPr marL="0" indent="0" algn="just">
              <a:spcBef>
                <a:spcPts val="600"/>
              </a:spcBef>
              <a:spcAft>
                <a:spcPts val="600"/>
              </a:spcAft>
              <a:buNone/>
            </a:pPr>
            <a:r>
              <a:rPr lang="lv-LV" sz="2200" dirty="0">
                <a:latin typeface="Montserrat" panose="00000500000000000000" pitchFamily="2" charset="-70"/>
              </a:rPr>
              <a:t>Starp Pašvaldību un SIA “Eco </a:t>
            </a:r>
            <a:r>
              <a:rPr lang="lv-LV" sz="2200" dirty="0" err="1">
                <a:latin typeface="Montserrat" panose="00000500000000000000" pitchFamily="2" charset="-70"/>
              </a:rPr>
              <a:t>Baltia</a:t>
            </a:r>
            <a:r>
              <a:rPr lang="lv-LV" sz="2200" dirty="0">
                <a:latin typeface="Montserrat" panose="00000500000000000000" pitchFamily="2" charset="-70"/>
              </a:rPr>
              <a:t> vide” (</a:t>
            </a:r>
            <a:r>
              <a:rPr lang="lv-LV" sz="2200" b="1" dirty="0">
                <a:latin typeface="Montserrat" panose="00000500000000000000" pitchFamily="2" charset="-70"/>
              </a:rPr>
              <a:t>EBV</a:t>
            </a:r>
            <a:r>
              <a:rPr lang="lv-LV" sz="2200" dirty="0">
                <a:latin typeface="Montserrat" panose="00000500000000000000" pitchFamily="2" charset="-70"/>
              </a:rPr>
              <a:t>) 2019.gada 3.jūnijā tika noslēgts līgums Nr. JUR 2019-06/488 par sadzīves atkritumu apsaimniekošanu Ādažu pagastā, atbilstoši kura noteikumiem SIA “Eco </a:t>
            </a:r>
            <a:r>
              <a:rPr lang="lv-LV" sz="2200" dirty="0" err="1">
                <a:latin typeface="Montserrat" panose="00000500000000000000" pitchFamily="2" charset="-70"/>
              </a:rPr>
              <a:t>Baltia</a:t>
            </a:r>
            <a:r>
              <a:rPr lang="lv-LV" sz="2200" dirty="0">
                <a:latin typeface="Montserrat" panose="00000500000000000000" pitchFamily="2" charset="-70"/>
              </a:rPr>
              <a:t> vide” nodrošina sadzīves atkritumu apsaimniekošanu Ādažu pagasta administratīvajā teritorijā līdz 2026.gada 2.jūnijam. </a:t>
            </a:r>
          </a:p>
          <a:p>
            <a:pPr marL="0" indent="0" algn="just">
              <a:spcBef>
                <a:spcPts val="600"/>
              </a:spcBef>
              <a:spcAft>
                <a:spcPts val="600"/>
              </a:spcAft>
              <a:buNone/>
            </a:pPr>
            <a:endParaRPr lang="lv-LV" sz="2200" dirty="0">
              <a:latin typeface="Montserrat" panose="00000500000000000000" pitchFamily="2" charset="-70"/>
            </a:endParaRPr>
          </a:p>
          <a:p>
            <a:pPr marL="0" indent="0" algn="just">
              <a:spcBef>
                <a:spcPts val="600"/>
              </a:spcBef>
              <a:spcAft>
                <a:spcPts val="600"/>
              </a:spcAft>
              <a:buNone/>
            </a:pPr>
            <a:r>
              <a:rPr lang="lv-LV" sz="2200" dirty="0">
                <a:latin typeface="Montserrat" panose="00000500000000000000" pitchFamily="2" charset="-70"/>
              </a:rPr>
              <a:t>Līgumā noteikts </a:t>
            </a:r>
            <a:r>
              <a:rPr lang="lv-LV" sz="2200" u="sng" dirty="0">
                <a:latin typeface="Montserrat" panose="00000500000000000000" pitchFamily="2" charset="-70"/>
              </a:rPr>
              <a:t>bez maksas </a:t>
            </a:r>
            <a:r>
              <a:rPr lang="lv-LV" sz="2200" dirty="0">
                <a:latin typeface="Montserrat" panose="00000500000000000000" pitchFamily="2" charset="-70"/>
              </a:rPr>
              <a:t>pieņemt no viena EBV klienta:</a:t>
            </a:r>
          </a:p>
          <a:p>
            <a:pPr algn="just">
              <a:spcBef>
                <a:spcPts val="600"/>
              </a:spcBef>
              <a:spcAft>
                <a:spcPts val="600"/>
              </a:spcAft>
            </a:pPr>
            <a:r>
              <a:rPr lang="lv-LV" sz="2200" dirty="0">
                <a:latin typeface="Montserrat" panose="00000500000000000000" pitchFamily="2" charset="-70"/>
              </a:rPr>
              <a:t>4 riepas gadā;</a:t>
            </a:r>
          </a:p>
          <a:p>
            <a:pPr algn="just">
              <a:spcBef>
                <a:spcPts val="600"/>
              </a:spcBef>
              <a:spcAft>
                <a:spcPts val="600"/>
              </a:spcAft>
            </a:pPr>
            <a:r>
              <a:rPr lang="lv-LV" sz="2200" dirty="0">
                <a:latin typeface="Montserrat" panose="00000500000000000000" pitchFamily="2" charset="-70"/>
              </a:rPr>
              <a:t>Līdz 100 kg </a:t>
            </a:r>
            <a:r>
              <a:rPr lang="lv-LV" sz="2200" dirty="0" err="1">
                <a:latin typeface="Montserrat" panose="00000500000000000000" pitchFamily="2" charset="-70"/>
              </a:rPr>
              <a:t>lielgabarīta</a:t>
            </a:r>
            <a:r>
              <a:rPr lang="lv-LV" sz="2200" dirty="0">
                <a:latin typeface="Montserrat" panose="00000500000000000000" pitchFamily="2" charset="-70"/>
              </a:rPr>
              <a:t> atkritumi.</a:t>
            </a:r>
          </a:p>
        </p:txBody>
      </p:sp>
    </p:spTree>
    <p:extLst>
      <p:ext uri="{BB962C8B-B14F-4D97-AF65-F5344CB8AC3E}">
        <p14:creationId xmlns:p14="http://schemas.microsoft.com/office/powerpoint/2010/main" val="32245572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txBody>
          <a:bodyPr/>
          <a:lstStyle/>
          <a:p>
            <a:endParaRPr lang="lv-LV"/>
          </a:p>
        </p:txBody>
      </p:sp>
      <p:sp>
        <p:nvSpPr>
          <p:cNvPr id="6" name="TextBox 2">
            <a:extLst>
              <a:ext uri="{FF2B5EF4-FFF2-40B4-BE49-F238E27FC236}">
                <a16:creationId xmlns:a16="http://schemas.microsoft.com/office/drawing/2014/main" id="{4F177E85-A46D-305B-C2D3-32C54BFE7947}"/>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r>
              <a:rPr lang="en-US" sz="1000" dirty="0">
                <a:solidFill>
                  <a:prstClr val="black">
                    <a:lumMod val="65000"/>
                    <a:lumOff val="35000"/>
                  </a:prstClr>
                </a:solidFill>
                <a:latin typeface="Montserrat" pitchFamily="2" charset="77"/>
              </a:rPr>
              <a:t>I   </a:t>
            </a:r>
            <a:r>
              <a:rPr lang="lv-LV" sz="1000" dirty="0">
                <a:solidFill>
                  <a:prstClr val="black">
                    <a:lumMod val="65000"/>
                    <a:lumOff val="35000"/>
                  </a:prstClr>
                </a:solidFill>
                <a:latin typeface="Montserrat" pitchFamily="2" charset="77"/>
              </a:rPr>
              <a:t>11.10</a:t>
            </a:r>
            <a:r>
              <a:rPr lang="en-US" sz="1000" dirty="0">
                <a:solidFill>
                  <a:prstClr val="black">
                    <a:lumMod val="65000"/>
                    <a:lumOff val="35000"/>
                  </a:prstClr>
                </a:solidFill>
                <a:latin typeface="Montserrat" pitchFamily="2" charset="77"/>
              </a:rPr>
              <a:t>.2023.</a:t>
            </a:r>
          </a:p>
        </p:txBody>
      </p:sp>
      <p:sp>
        <p:nvSpPr>
          <p:cNvPr id="4" name="Title 3">
            <a:extLst>
              <a:ext uri="{FF2B5EF4-FFF2-40B4-BE49-F238E27FC236}">
                <a16:creationId xmlns:a16="http://schemas.microsoft.com/office/drawing/2014/main" id="{018685D6-1E60-2C4C-81BB-61A5BE0E724F}"/>
              </a:ext>
            </a:extLst>
          </p:cNvPr>
          <p:cNvSpPr>
            <a:spLocks noGrp="1"/>
          </p:cNvSpPr>
          <p:nvPr>
            <p:ph type="title"/>
          </p:nvPr>
        </p:nvSpPr>
        <p:spPr>
          <a:xfrm>
            <a:off x="2911876" y="398689"/>
            <a:ext cx="8873919" cy="1325563"/>
          </a:xfrm>
        </p:spPr>
        <p:txBody>
          <a:bodyPr>
            <a:noAutofit/>
          </a:bodyPr>
          <a:lstStyle/>
          <a:p>
            <a:pPr>
              <a:spcBef>
                <a:spcPts val="0"/>
              </a:spcBef>
              <a:defRPr/>
            </a:pPr>
            <a:r>
              <a:rPr lang="lv-LV" sz="3200" b="1" cap="all" dirty="0">
                <a:solidFill>
                  <a:srgbClr val="595959"/>
                </a:solidFill>
                <a:latin typeface="Montserrat" panose="00000500000000000000" pitchFamily="2" charset="-70"/>
              </a:rPr>
              <a:t>Atkritumu apsaimniekošanas aprēķina pārskatīšana</a:t>
            </a:r>
            <a:endParaRPr lang="en-US" sz="3200" b="1" cap="all" dirty="0">
              <a:solidFill>
                <a:schemeClr val="tx1">
                  <a:lumMod val="65000"/>
                  <a:lumOff val="35000"/>
                </a:schemeClr>
              </a:solidFill>
              <a:latin typeface="Montserrat" panose="00000500000000000000" pitchFamily="2" charset="-70"/>
            </a:endParaRPr>
          </a:p>
        </p:txBody>
      </p:sp>
      <p:sp>
        <p:nvSpPr>
          <p:cNvPr id="5" name="Content Placeholder 4">
            <a:extLst>
              <a:ext uri="{FF2B5EF4-FFF2-40B4-BE49-F238E27FC236}">
                <a16:creationId xmlns:a16="http://schemas.microsoft.com/office/drawing/2014/main" id="{8E49A5A3-CE79-0FC9-617E-03045F03936A}"/>
              </a:ext>
            </a:extLst>
          </p:cNvPr>
          <p:cNvSpPr>
            <a:spLocks noGrp="1"/>
          </p:cNvSpPr>
          <p:nvPr>
            <p:ph idx="1"/>
          </p:nvPr>
        </p:nvSpPr>
        <p:spPr>
          <a:xfrm>
            <a:off x="2996901" y="1573184"/>
            <a:ext cx="8788894" cy="4445876"/>
          </a:xfrm>
          <a:noFill/>
        </p:spPr>
        <p:txBody>
          <a:bodyPr>
            <a:normAutofit fontScale="92500" lnSpcReduction="20000"/>
          </a:bodyPr>
          <a:lstStyle/>
          <a:p>
            <a:pPr marL="0" indent="0" algn="just">
              <a:spcBef>
                <a:spcPts val="600"/>
              </a:spcBef>
              <a:spcAft>
                <a:spcPts val="600"/>
              </a:spcAft>
              <a:buNone/>
            </a:pPr>
            <a:r>
              <a:rPr lang="lv-LV" sz="2200" dirty="0">
                <a:latin typeface="Montserrat" panose="00000500000000000000" pitchFamily="2" charset="-70"/>
              </a:rPr>
              <a:t>21.04.2023. saņēmām EBV vēstuli ar atkritumu apsaimniekošanas izmaksu aprēķinu.</a:t>
            </a:r>
          </a:p>
          <a:p>
            <a:pPr marL="0" indent="0" algn="just">
              <a:spcBef>
                <a:spcPts val="600"/>
              </a:spcBef>
              <a:spcAft>
                <a:spcPts val="600"/>
              </a:spcAft>
              <a:buNone/>
            </a:pPr>
            <a:r>
              <a:rPr lang="lv-LV" sz="2200" dirty="0">
                <a:latin typeface="Montserrat" panose="00000500000000000000" pitchFamily="2" charset="-70"/>
              </a:rPr>
              <a:t>Vēstulē norādīts, ka 2022. gadā atkritumu savākšanas laukumā </a:t>
            </a:r>
            <a:r>
              <a:rPr lang="lv-LV" sz="2200" dirty="0" err="1">
                <a:latin typeface="Montserrat" panose="00000500000000000000" pitchFamily="2" charset="-70"/>
              </a:rPr>
              <a:t>Kadagā</a:t>
            </a:r>
            <a:r>
              <a:rPr lang="lv-LV" sz="2200" dirty="0">
                <a:latin typeface="Montserrat" panose="00000500000000000000" pitchFamily="2" charset="-70"/>
              </a:rPr>
              <a:t> vērojams nodoto nolietoto </a:t>
            </a:r>
            <a:r>
              <a:rPr lang="lv-LV" sz="2200" b="1" dirty="0">
                <a:latin typeface="Montserrat" panose="00000500000000000000" pitchFamily="2" charset="-70"/>
              </a:rPr>
              <a:t>riepu</a:t>
            </a:r>
            <a:r>
              <a:rPr lang="lv-LV" sz="2200" dirty="0">
                <a:latin typeface="Montserrat" panose="00000500000000000000" pitchFamily="2" charset="-70"/>
              </a:rPr>
              <a:t> </a:t>
            </a:r>
            <a:r>
              <a:rPr lang="lv-LV" sz="2200" b="1" dirty="0">
                <a:latin typeface="Montserrat" panose="00000500000000000000" pitchFamily="2" charset="-70"/>
              </a:rPr>
              <a:t>apjoma samazinājums</a:t>
            </a:r>
            <a:r>
              <a:rPr lang="lv-LV" sz="2200" dirty="0">
                <a:latin typeface="Montserrat" panose="00000500000000000000" pitchFamily="2" charset="-70"/>
              </a:rPr>
              <a:t>, salīdzinot ar prognozēto apjomu:</a:t>
            </a:r>
          </a:p>
          <a:p>
            <a:pPr marL="0" indent="0" algn="ctr">
              <a:spcBef>
                <a:spcPts val="600"/>
              </a:spcBef>
              <a:spcAft>
                <a:spcPts val="600"/>
              </a:spcAft>
              <a:buNone/>
            </a:pPr>
            <a:r>
              <a:rPr lang="lv-LV" sz="2200" dirty="0">
                <a:latin typeface="Montserrat" panose="00000500000000000000" pitchFamily="2" charset="-70"/>
              </a:rPr>
              <a:t>plānots 50 t</a:t>
            </a:r>
          </a:p>
          <a:p>
            <a:pPr marL="0" indent="0" algn="ctr">
              <a:spcBef>
                <a:spcPts val="600"/>
              </a:spcBef>
              <a:spcAft>
                <a:spcPts val="600"/>
              </a:spcAft>
              <a:buNone/>
            </a:pPr>
            <a:endParaRPr lang="lv-LV" sz="2200" dirty="0">
              <a:latin typeface="Montserrat" panose="00000500000000000000" pitchFamily="2" charset="-70"/>
            </a:endParaRPr>
          </a:p>
          <a:p>
            <a:pPr marL="0" indent="0" algn="ctr">
              <a:spcBef>
                <a:spcPts val="600"/>
              </a:spcBef>
              <a:spcAft>
                <a:spcPts val="600"/>
              </a:spcAft>
              <a:buNone/>
            </a:pPr>
            <a:endParaRPr lang="lv-LV" sz="2200" b="1" dirty="0">
              <a:latin typeface="Montserrat" panose="00000500000000000000" pitchFamily="2" charset="-70"/>
            </a:endParaRPr>
          </a:p>
          <a:p>
            <a:pPr marL="0" indent="0" algn="ctr">
              <a:spcBef>
                <a:spcPts val="600"/>
              </a:spcBef>
              <a:spcAft>
                <a:spcPts val="600"/>
              </a:spcAft>
              <a:buNone/>
            </a:pPr>
            <a:r>
              <a:rPr lang="lv-LV" sz="2200" b="1" dirty="0">
                <a:latin typeface="Montserrat" panose="00000500000000000000" pitchFamily="2" charset="-70"/>
              </a:rPr>
              <a:t>saņemtas 37,44 t</a:t>
            </a:r>
          </a:p>
          <a:p>
            <a:pPr marL="0" indent="0" algn="just">
              <a:spcBef>
                <a:spcPts val="600"/>
              </a:spcBef>
              <a:spcAft>
                <a:spcPts val="600"/>
              </a:spcAft>
              <a:buNone/>
            </a:pPr>
            <a:endParaRPr lang="lv-LV" sz="2200" dirty="0">
              <a:latin typeface="Montserrat" panose="00000500000000000000" pitchFamily="2" charset="-70"/>
            </a:endParaRPr>
          </a:p>
          <a:p>
            <a:pPr marL="0" indent="0" algn="just">
              <a:spcBef>
                <a:spcPts val="600"/>
              </a:spcBef>
              <a:spcAft>
                <a:spcPts val="600"/>
              </a:spcAft>
              <a:buNone/>
            </a:pPr>
            <a:r>
              <a:rPr lang="lv-LV" sz="2200" dirty="0">
                <a:latin typeface="Montserrat" panose="00000500000000000000" pitchFamily="2" charset="-70"/>
              </a:rPr>
              <a:t>Tarifa aprēķinos tika plānots samazināt šķiroto atkritumu laukuma uzturēšanas izmaksas par 0,02 </a:t>
            </a:r>
            <a:r>
              <a:rPr lang="lv-LV" sz="2200" i="1" dirty="0" err="1">
                <a:latin typeface="Montserrat" panose="00000500000000000000" pitchFamily="2" charset="-70"/>
              </a:rPr>
              <a:t>euro</a:t>
            </a:r>
            <a:r>
              <a:rPr lang="lv-LV" sz="2200" dirty="0">
                <a:latin typeface="Montserrat" panose="00000500000000000000" pitchFamily="2" charset="-70"/>
              </a:rPr>
              <a:t>/m</a:t>
            </a:r>
            <a:r>
              <a:rPr lang="lv-LV" sz="2200" baseline="30000" dirty="0">
                <a:latin typeface="Montserrat" panose="00000500000000000000" pitchFamily="2" charset="-70"/>
              </a:rPr>
              <a:t>3</a:t>
            </a:r>
            <a:r>
              <a:rPr lang="lv-LV" sz="2200" dirty="0">
                <a:latin typeface="Montserrat" panose="00000500000000000000" pitchFamily="2" charset="-70"/>
              </a:rPr>
              <a:t> bez PVN, bet, tā kā EBV saprata, ka tarifa maiņa plānojama gada nogalē, jo Atkritumu apsaimniekošanas likuma grozījumi stājas spēkā ar 01.01.2024., tarifa pārrēķins tika atcelts.</a:t>
            </a:r>
            <a:endParaRPr lang="lv-LV" sz="2200" baseline="30000" dirty="0">
              <a:latin typeface="Montserrat" panose="00000500000000000000" pitchFamily="2" charset="-70"/>
            </a:endParaRPr>
          </a:p>
          <a:p>
            <a:pPr marL="0" indent="0" algn="just">
              <a:spcBef>
                <a:spcPts val="600"/>
              </a:spcBef>
              <a:spcAft>
                <a:spcPts val="600"/>
              </a:spcAft>
              <a:buNone/>
            </a:pPr>
            <a:endParaRPr lang="lv-LV" sz="2200" baseline="30000" dirty="0">
              <a:latin typeface="Montserrat" panose="00000500000000000000" pitchFamily="2" charset="-70"/>
            </a:endParaRPr>
          </a:p>
        </p:txBody>
      </p:sp>
      <p:cxnSp>
        <p:nvCxnSpPr>
          <p:cNvPr id="8" name="Straight Arrow Connector 7">
            <a:extLst>
              <a:ext uri="{FF2B5EF4-FFF2-40B4-BE49-F238E27FC236}">
                <a16:creationId xmlns:a16="http://schemas.microsoft.com/office/drawing/2014/main" id="{ECD55833-A5C6-389F-F10C-151398EC2746}"/>
              </a:ext>
            </a:extLst>
          </p:cNvPr>
          <p:cNvCxnSpPr>
            <a:cxnSpLocks/>
          </p:cNvCxnSpPr>
          <p:nvPr/>
        </p:nvCxnSpPr>
        <p:spPr>
          <a:xfrm>
            <a:off x="7417981" y="3236829"/>
            <a:ext cx="0" cy="845834"/>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29481424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txBody>
          <a:bodyPr/>
          <a:lstStyle/>
          <a:p>
            <a:endParaRPr lang="lv-LV"/>
          </a:p>
        </p:txBody>
      </p:sp>
      <p:sp>
        <p:nvSpPr>
          <p:cNvPr id="6" name="TextBox 2">
            <a:extLst>
              <a:ext uri="{FF2B5EF4-FFF2-40B4-BE49-F238E27FC236}">
                <a16:creationId xmlns:a16="http://schemas.microsoft.com/office/drawing/2014/main" id="{4F177E85-A46D-305B-C2D3-32C54BFE7947}"/>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r>
              <a:rPr lang="en-US" sz="1000" dirty="0">
                <a:solidFill>
                  <a:prstClr val="black">
                    <a:lumMod val="65000"/>
                    <a:lumOff val="35000"/>
                  </a:prstClr>
                </a:solidFill>
                <a:latin typeface="Montserrat" pitchFamily="2" charset="77"/>
              </a:rPr>
              <a:t>I   </a:t>
            </a:r>
            <a:r>
              <a:rPr lang="lv-LV" sz="1000" dirty="0">
                <a:solidFill>
                  <a:prstClr val="black">
                    <a:lumMod val="65000"/>
                    <a:lumOff val="35000"/>
                  </a:prstClr>
                </a:solidFill>
                <a:latin typeface="Montserrat" pitchFamily="2" charset="77"/>
              </a:rPr>
              <a:t>11.10</a:t>
            </a:r>
            <a:r>
              <a:rPr lang="en-US" sz="1000" dirty="0">
                <a:solidFill>
                  <a:prstClr val="black">
                    <a:lumMod val="65000"/>
                    <a:lumOff val="35000"/>
                  </a:prstClr>
                </a:solidFill>
                <a:latin typeface="Montserrat" pitchFamily="2" charset="77"/>
              </a:rPr>
              <a:t>.2023.</a:t>
            </a:r>
          </a:p>
        </p:txBody>
      </p:sp>
      <p:sp>
        <p:nvSpPr>
          <p:cNvPr id="4" name="Title 3">
            <a:extLst>
              <a:ext uri="{FF2B5EF4-FFF2-40B4-BE49-F238E27FC236}">
                <a16:creationId xmlns:a16="http://schemas.microsoft.com/office/drawing/2014/main" id="{018685D6-1E60-2C4C-81BB-61A5BE0E724F}"/>
              </a:ext>
            </a:extLst>
          </p:cNvPr>
          <p:cNvSpPr>
            <a:spLocks noGrp="1"/>
          </p:cNvSpPr>
          <p:nvPr>
            <p:ph type="title"/>
          </p:nvPr>
        </p:nvSpPr>
        <p:spPr>
          <a:xfrm>
            <a:off x="2911876" y="398689"/>
            <a:ext cx="8873919" cy="1325563"/>
          </a:xfrm>
        </p:spPr>
        <p:txBody>
          <a:bodyPr>
            <a:noAutofit/>
          </a:bodyPr>
          <a:lstStyle/>
          <a:p>
            <a:pPr>
              <a:spcBef>
                <a:spcPts val="0"/>
              </a:spcBef>
              <a:defRPr/>
            </a:pPr>
            <a:r>
              <a:rPr lang="lv-LV" sz="3200" b="1" cap="all" dirty="0">
                <a:solidFill>
                  <a:srgbClr val="595959"/>
                </a:solidFill>
                <a:latin typeface="Montserrat" panose="00000500000000000000" pitchFamily="2" charset="-70"/>
              </a:rPr>
              <a:t>Atkritumu apsaimniekošanas aprēķina pārskatīšana</a:t>
            </a:r>
            <a:endParaRPr lang="en-US" sz="3200" b="1" cap="all" dirty="0">
              <a:solidFill>
                <a:schemeClr val="tx1">
                  <a:lumMod val="65000"/>
                  <a:lumOff val="35000"/>
                </a:schemeClr>
              </a:solidFill>
              <a:latin typeface="Montserrat" panose="00000500000000000000" pitchFamily="2" charset="-70"/>
            </a:endParaRPr>
          </a:p>
        </p:txBody>
      </p:sp>
      <p:sp>
        <p:nvSpPr>
          <p:cNvPr id="5" name="Content Placeholder 4">
            <a:extLst>
              <a:ext uri="{FF2B5EF4-FFF2-40B4-BE49-F238E27FC236}">
                <a16:creationId xmlns:a16="http://schemas.microsoft.com/office/drawing/2014/main" id="{8E49A5A3-CE79-0FC9-617E-03045F03936A}"/>
              </a:ext>
            </a:extLst>
          </p:cNvPr>
          <p:cNvSpPr>
            <a:spLocks noGrp="1"/>
          </p:cNvSpPr>
          <p:nvPr>
            <p:ph idx="1"/>
          </p:nvPr>
        </p:nvSpPr>
        <p:spPr>
          <a:xfrm>
            <a:off x="2996901" y="1573184"/>
            <a:ext cx="8788894" cy="4445876"/>
          </a:xfrm>
          <a:noFill/>
        </p:spPr>
        <p:txBody>
          <a:bodyPr>
            <a:normAutofit/>
          </a:bodyPr>
          <a:lstStyle/>
          <a:p>
            <a:pPr marL="0" indent="0" algn="just">
              <a:spcBef>
                <a:spcPts val="600"/>
              </a:spcBef>
              <a:spcAft>
                <a:spcPts val="600"/>
              </a:spcAft>
              <a:buNone/>
            </a:pPr>
            <a:r>
              <a:rPr lang="lv-LV" sz="2200" dirty="0">
                <a:latin typeface="Montserrat" panose="00000500000000000000" pitchFamily="2" charset="-70"/>
              </a:rPr>
              <a:t>03.10.2023. vērsāmies pie EBV ar lūgumu – izvērtēt riepu komponentes nozīmīgumu atkritumu apsaimniekošanas tarifa aprēķinā.</a:t>
            </a:r>
          </a:p>
          <a:p>
            <a:pPr marL="0" indent="0" algn="just">
              <a:spcBef>
                <a:spcPts val="600"/>
              </a:spcBef>
              <a:spcAft>
                <a:spcPts val="600"/>
              </a:spcAft>
              <a:buNone/>
            </a:pPr>
            <a:endParaRPr lang="lv-LV" sz="2200" dirty="0">
              <a:latin typeface="Montserrat" panose="00000500000000000000" pitchFamily="2" charset="-70"/>
            </a:endParaRPr>
          </a:p>
          <a:p>
            <a:pPr marL="0" indent="0" algn="just">
              <a:spcBef>
                <a:spcPts val="600"/>
              </a:spcBef>
              <a:spcAft>
                <a:spcPts val="600"/>
              </a:spcAft>
              <a:buNone/>
            </a:pPr>
            <a:r>
              <a:rPr lang="lv-LV" sz="2200" dirty="0">
                <a:latin typeface="Montserrat" panose="00000500000000000000" pitchFamily="2" charset="-70"/>
              </a:rPr>
              <a:t>05.10.2023. saņēmām EBV atbildes vēstuli ar sekojošu informāciju:</a:t>
            </a:r>
          </a:p>
          <a:p>
            <a:pPr algn="just">
              <a:spcBef>
                <a:spcPts val="600"/>
              </a:spcBef>
              <a:spcAft>
                <a:spcPts val="600"/>
              </a:spcAft>
            </a:pPr>
            <a:r>
              <a:rPr lang="lv-LV" sz="2200" dirty="0">
                <a:latin typeface="Montserrat" panose="00000500000000000000" pitchFamily="2" charset="-70"/>
              </a:rPr>
              <a:t>Līguma darbības laikā kopā savāktas ~136 t nolietoto riepu, no tām 15 t par maksu (~3522 </a:t>
            </a:r>
            <a:r>
              <a:rPr lang="lv-LV" sz="2200" i="1" dirty="0" err="1">
                <a:latin typeface="Montserrat" panose="00000500000000000000" pitchFamily="2" charset="-70"/>
              </a:rPr>
              <a:t>euro</a:t>
            </a:r>
            <a:r>
              <a:rPr lang="lv-LV" sz="2200" i="1" dirty="0">
                <a:latin typeface="Montserrat" panose="00000500000000000000" pitchFamily="2" charset="-70"/>
              </a:rPr>
              <a:t> </a:t>
            </a:r>
            <a:r>
              <a:rPr lang="lv-LV" sz="2200" dirty="0">
                <a:latin typeface="Montserrat" panose="00000500000000000000" pitchFamily="2" charset="-70"/>
              </a:rPr>
              <a:t>ar PVN).</a:t>
            </a:r>
          </a:p>
          <a:p>
            <a:pPr marL="0" indent="0" algn="just">
              <a:spcBef>
                <a:spcPts val="600"/>
              </a:spcBef>
              <a:spcAft>
                <a:spcPts val="600"/>
              </a:spcAft>
              <a:buNone/>
            </a:pPr>
            <a:endParaRPr lang="lv-LV" sz="2200" dirty="0">
              <a:latin typeface="Montserrat" panose="00000500000000000000" pitchFamily="2" charset="-70"/>
            </a:endParaRPr>
          </a:p>
          <a:p>
            <a:pPr algn="just">
              <a:spcBef>
                <a:spcPts val="600"/>
              </a:spcBef>
              <a:spcAft>
                <a:spcPts val="600"/>
              </a:spcAft>
            </a:pPr>
            <a:r>
              <a:rPr lang="lv-LV" sz="2200" dirty="0">
                <a:latin typeface="Montserrat" panose="00000500000000000000" pitchFamily="2" charset="-70"/>
              </a:rPr>
              <a:t>2023. gadā nodoto riepu apjoms ir papildus samazinājies, salīdzinot ar 2022. gadu.</a:t>
            </a:r>
          </a:p>
          <a:p>
            <a:pPr marL="0" indent="0" algn="just">
              <a:spcBef>
                <a:spcPts val="600"/>
              </a:spcBef>
              <a:spcAft>
                <a:spcPts val="600"/>
              </a:spcAft>
              <a:buNone/>
            </a:pPr>
            <a:endParaRPr lang="lv-LV" sz="2200" baseline="30000" dirty="0">
              <a:latin typeface="Montserrat" panose="00000500000000000000" pitchFamily="2" charset="-70"/>
            </a:endParaRPr>
          </a:p>
        </p:txBody>
      </p:sp>
    </p:spTree>
    <p:extLst>
      <p:ext uri="{BB962C8B-B14F-4D97-AF65-F5344CB8AC3E}">
        <p14:creationId xmlns:p14="http://schemas.microsoft.com/office/powerpoint/2010/main" val="40938120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txBody>
          <a:bodyPr/>
          <a:lstStyle/>
          <a:p>
            <a:endParaRPr lang="lv-LV"/>
          </a:p>
        </p:txBody>
      </p:sp>
      <p:sp>
        <p:nvSpPr>
          <p:cNvPr id="6" name="TextBox 2">
            <a:extLst>
              <a:ext uri="{FF2B5EF4-FFF2-40B4-BE49-F238E27FC236}">
                <a16:creationId xmlns:a16="http://schemas.microsoft.com/office/drawing/2014/main" id="{4F177E85-A46D-305B-C2D3-32C54BFE7947}"/>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r>
              <a:rPr lang="en-US" sz="1000" dirty="0">
                <a:solidFill>
                  <a:prstClr val="black">
                    <a:lumMod val="65000"/>
                    <a:lumOff val="35000"/>
                  </a:prstClr>
                </a:solidFill>
                <a:latin typeface="Montserrat" pitchFamily="2" charset="77"/>
              </a:rPr>
              <a:t>I   </a:t>
            </a:r>
            <a:r>
              <a:rPr lang="lv-LV" sz="1000" dirty="0">
                <a:solidFill>
                  <a:prstClr val="black">
                    <a:lumMod val="65000"/>
                    <a:lumOff val="35000"/>
                  </a:prstClr>
                </a:solidFill>
                <a:latin typeface="Montserrat" pitchFamily="2" charset="77"/>
              </a:rPr>
              <a:t>11.10</a:t>
            </a:r>
            <a:r>
              <a:rPr lang="en-US" sz="1000" dirty="0">
                <a:solidFill>
                  <a:prstClr val="black">
                    <a:lumMod val="65000"/>
                    <a:lumOff val="35000"/>
                  </a:prstClr>
                </a:solidFill>
                <a:latin typeface="Montserrat" pitchFamily="2" charset="77"/>
              </a:rPr>
              <a:t>.2023.</a:t>
            </a:r>
          </a:p>
        </p:txBody>
      </p:sp>
      <p:sp>
        <p:nvSpPr>
          <p:cNvPr id="4" name="Title 3">
            <a:extLst>
              <a:ext uri="{FF2B5EF4-FFF2-40B4-BE49-F238E27FC236}">
                <a16:creationId xmlns:a16="http://schemas.microsoft.com/office/drawing/2014/main" id="{018685D6-1E60-2C4C-81BB-61A5BE0E724F}"/>
              </a:ext>
            </a:extLst>
          </p:cNvPr>
          <p:cNvSpPr>
            <a:spLocks noGrp="1"/>
          </p:cNvSpPr>
          <p:nvPr>
            <p:ph type="title"/>
          </p:nvPr>
        </p:nvSpPr>
        <p:spPr>
          <a:xfrm>
            <a:off x="2911876" y="398689"/>
            <a:ext cx="8873919" cy="1325563"/>
          </a:xfrm>
        </p:spPr>
        <p:txBody>
          <a:bodyPr>
            <a:noAutofit/>
          </a:bodyPr>
          <a:lstStyle/>
          <a:p>
            <a:pPr>
              <a:spcBef>
                <a:spcPts val="0"/>
              </a:spcBef>
              <a:defRPr/>
            </a:pPr>
            <a:r>
              <a:rPr lang="lv-LV" sz="3200" b="1" cap="all" dirty="0">
                <a:solidFill>
                  <a:srgbClr val="595959"/>
                </a:solidFill>
                <a:latin typeface="Montserrat" panose="00000500000000000000" pitchFamily="2" charset="-70"/>
              </a:rPr>
              <a:t>Atkritumu apsaimniekošanas aprēķina pārskatīšana</a:t>
            </a:r>
            <a:endParaRPr lang="en-US" sz="3200" b="1" cap="all" dirty="0">
              <a:solidFill>
                <a:schemeClr val="tx1">
                  <a:lumMod val="65000"/>
                  <a:lumOff val="35000"/>
                </a:schemeClr>
              </a:solidFill>
              <a:latin typeface="Montserrat" panose="00000500000000000000" pitchFamily="2" charset="-70"/>
            </a:endParaRPr>
          </a:p>
        </p:txBody>
      </p:sp>
      <p:sp>
        <p:nvSpPr>
          <p:cNvPr id="5" name="Content Placeholder 4">
            <a:extLst>
              <a:ext uri="{FF2B5EF4-FFF2-40B4-BE49-F238E27FC236}">
                <a16:creationId xmlns:a16="http://schemas.microsoft.com/office/drawing/2014/main" id="{8E49A5A3-CE79-0FC9-617E-03045F03936A}"/>
              </a:ext>
            </a:extLst>
          </p:cNvPr>
          <p:cNvSpPr>
            <a:spLocks noGrp="1"/>
          </p:cNvSpPr>
          <p:nvPr>
            <p:ph idx="1"/>
          </p:nvPr>
        </p:nvSpPr>
        <p:spPr>
          <a:xfrm>
            <a:off x="2996901" y="1573184"/>
            <a:ext cx="8788894" cy="4445876"/>
          </a:xfrm>
          <a:noFill/>
        </p:spPr>
        <p:txBody>
          <a:bodyPr>
            <a:normAutofit/>
          </a:bodyPr>
          <a:lstStyle/>
          <a:p>
            <a:pPr algn="just">
              <a:spcBef>
                <a:spcPts val="600"/>
              </a:spcBef>
              <a:spcAft>
                <a:spcPts val="600"/>
              </a:spcAft>
            </a:pPr>
            <a:endParaRPr lang="lv-LV" sz="2200" dirty="0">
              <a:latin typeface="Montserrat" panose="00000500000000000000" pitchFamily="2" charset="-70"/>
            </a:endParaRPr>
          </a:p>
          <a:p>
            <a:pPr marL="0" indent="0" algn="just">
              <a:spcBef>
                <a:spcPts val="600"/>
              </a:spcBef>
              <a:spcAft>
                <a:spcPts val="600"/>
              </a:spcAft>
              <a:buNone/>
            </a:pPr>
            <a:endParaRPr lang="lv-LV" sz="2200" dirty="0">
              <a:latin typeface="Montserrat" panose="00000500000000000000" pitchFamily="2" charset="-70"/>
            </a:endParaRPr>
          </a:p>
          <a:p>
            <a:pPr algn="just">
              <a:spcBef>
                <a:spcPts val="600"/>
              </a:spcBef>
              <a:spcAft>
                <a:spcPts val="600"/>
              </a:spcAft>
            </a:pPr>
            <a:r>
              <a:rPr lang="lv-LV" sz="2200" dirty="0">
                <a:latin typeface="Montserrat" panose="00000500000000000000" pitchFamily="2" charset="-70"/>
              </a:rPr>
              <a:t>Ņemot vērā 2023. gadā konstatēto </a:t>
            </a:r>
            <a:r>
              <a:rPr lang="lv-LV" sz="2200" dirty="0" err="1">
                <a:latin typeface="Montserrat" panose="00000500000000000000" pitchFamily="2" charset="-70"/>
              </a:rPr>
              <a:t>Kadagas</a:t>
            </a:r>
            <a:r>
              <a:rPr lang="lv-LV" sz="2200" dirty="0">
                <a:latin typeface="Montserrat" panose="00000500000000000000" pitchFamily="2" charset="-70"/>
              </a:rPr>
              <a:t> šķiroto atkritumu laukumā pieņemto nolietoto riepu apjoma samazinājumu, </a:t>
            </a:r>
          </a:p>
          <a:p>
            <a:pPr marL="0" indent="0" algn="ctr">
              <a:spcBef>
                <a:spcPts val="600"/>
              </a:spcBef>
              <a:spcAft>
                <a:spcPts val="600"/>
              </a:spcAft>
              <a:buNone/>
            </a:pPr>
            <a:r>
              <a:rPr lang="lv-LV" sz="2200" b="1" dirty="0">
                <a:latin typeface="Montserrat" panose="00000500000000000000" pitchFamily="2" charset="-70"/>
              </a:rPr>
              <a:t>sākot ar 01.01.2024. ir plānots samazināt sadzīves atkritumu apsaimniekošanas maksu par 0,04 </a:t>
            </a:r>
            <a:r>
              <a:rPr lang="lv-LV" sz="2200" b="1" i="1" dirty="0" err="1">
                <a:latin typeface="Montserrat" panose="00000500000000000000" pitchFamily="2" charset="-70"/>
              </a:rPr>
              <a:t>euro</a:t>
            </a:r>
            <a:r>
              <a:rPr lang="lv-LV" sz="2200" b="1" dirty="0">
                <a:latin typeface="Montserrat" panose="00000500000000000000" pitchFamily="2" charset="-70"/>
              </a:rPr>
              <a:t>/m</a:t>
            </a:r>
            <a:r>
              <a:rPr lang="lv-LV" sz="2200" b="1" baseline="30000" dirty="0">
                <a:latin typeface="Montserrat" panose="00000500000000000000" pitchFamily="2" charset="-70"/>
              </a:rPr>
              <a:t>3</a:t>
            </a:r>
            <a:endParaRPr lang="lv-LV" sz="2200" dirty="0">
              <a:latin typeface="Montserrat" panose="00000500000000000000" pitchFamily="2" charset="-70"/>
            </a:endParaRPr>
          </a:p>
          <a:p>
            <a:pPr marL="0" indent="0" algn="just">
              <a:spcBef>
                <a:spcPts val="600"/>
              </a:spcBef>
              <a:spcAft>
                <a:spcPts val="600"/>
              </a:spcAft>
              <a:buNone/>
            </a:pPr>
            <a:endParaRPr lang="lv-LV" sz="2200" baseline="30000" dirty="0">
              <a:latin typeface="Montserrat" panose="00000500000000000000" pitchFamily="2" charset="-70"/>
            </a:endParaRPr>
          </a:p>
          <a:p>
            <a:pPr marL="0" indent="0" algn="just">
              <a:spcBef>
                <a:spcPts val="600"/>
              </a:spcBef>
              <a:spcAft>
                <a:spcPts val="600"/>
              </a:spcAft>
              <a:buNone/>
            </a:pPr>
            <a:endParaRPr lang="lv-LV" sz="2200" baseline="30000" dirty="0">
              <a:latin typeface="Montserrat" panose="00000500000000000000" pitchFamily="2" charset="-70"/>
            </a:endParaRPr>
          </a:p>
        </p:txBody>
      </p:sp>
    </p:spTree>
    <p:extLst>
      <p:ext uri="{BB962C8B-B14F-4D97-AF65-F5344CB8AC3E}">
        <p14:creationId xmlns:p14="http://schemas.microsoft.com/office/powerpoint/2010/main" val="26197432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4213"/>
            <a:lum/>
          </a:blip>
          <a:srcRect/>
          <a:stretch>
            <a:fillRect t="-7000" b="-3000"/>
          </a:stretch>
        </a:blip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txBody>
          <a:bodyPr/>
          <a:lstStyle/>
          <a:p>
            <a:endParaRPr lang="lv-LV"/>
          </a:p>
        </p:txBody>
      </p:sp>
      <p:sp>
        <p:nvSpPr>
          <p:cNvPr id="6" name="TextBox 2">
            <a:extLst>
              <a:ext uri="{FF2B5EF4-FFF2-40B4-BE49-F238E27FC236}">
                <a16:creationId xmlns:a16="http://schemas.microsoft.com/office/drawing/2014/main" id="{4F177E85-A46D-305B-C2D3-32C54BFE7947}"/>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     </a:t>
            </a:r>
            <a:r>
              <a:rPr lang="en-US" sz="1000" dirty="0">
                <a:solidFill>
                  <a:prstClr val="black">
                    <a:lumMod val="65000"/>
                    <a:lumOff val="35000"/>
                  </a:prstClr>
                </a:solidFill>
                <a:latin typeface="Montserrat" pitchFamily="2" charset="77"/>
              </a:rPr>
              <a:t>I   </a:t>
            </a:r>
            <a:r>
              <a:rPr lang="lv-LV" sz="1000" dirty="0">
                <a:solidFill>
                  <a:prstClr val="black">
                    <a:lumMod val="65000"/>
                    <a:lumOff val="35000"/>
                  </a:prstClr>
                </a:solidFill>
                <a:latin typeface="Montserrat" pitchFamily="2" charset="77"/>
              </a:rPr>
              <a:t>11.10</a:t>
            </a:r>
            <a:r>
              <a:rPr lang="en-US" sz="1000" dirty="0">
                <a:solidFill>
                  <a:prstClr val="black">
                    <a:lumMod val="65000"/>
                    <a:lumOff val="35000"/>
                  </a:prstClr>
                </a:solidFill>
                <a:latin typeface="Montserrat" pitchFamily="2" charset="77"/>
              </a:rPr>
              <a:t>.2023.</a:t>
            </a:r>
          </a:p>
        </p:txBody>
      </p:sp>
      <p:sp>
        <p:nvSpPr>
          <p:cNvPr id="4" name="Title 3">
            <a:extLst>
              <a:ext uri="{FF2B5EF4-FFF2-40B4-BE49-F238E27FC236}">
                <a16:creationId xmlns:a16="http://schemas.microsoft.com/office/drawing/2014/main" id="{018685D6-1E60-2C4C-81BB-61A5BE0E724F}"/>
              </a:ext>
            </a:extLst>
          </p:cNvPr>
          <p:cNvSpPr>
            <a:spLocks noGrp="1"/>
          </p:cNvSpPr>
          <p:nvPr>
            <p:ph type="title"/>
          </p:nvPr>
        </p:nvSpPr>
        <p:spPr>
          <a:xfrm>
            <a:off x="2911876" y="398689"/>
            <a:ext cx="8873919" cy="1325563"/>
          </a:xfrm>
        </p:spPr>
        <p:txBody>
          <a:bodyPr>
            <a:noAutofit/>
          </a:bodyPr>
          <a:lstStyle/>
          <a:p>
            <a:pPr>
              <a:spcBef>
                <a:spcPts val="0"/>
              </a:spcBef>
              <a:defRPr/>
            </a:pPr>
            <a:r>
              <a:rPr lang="lv-LV" sz="3200" b="1" cap="all" dirty="0">
                <a:solidFill>
                  <a:srgbClr val="595959"/>
                </a:solidFill>
                <a:latin typeface="Montserrat" panose="00000500000000000000" pitchFamily="2" charset="-70"/>
              </a:rPr>
              <a:t>Atkritumu apsaimniekošanas aprēķina pārskatīšana</a:t>
            </a:r>
            <a:endParaRPr lang="en-US" sz="3200" b="1" cap="all" dirty="0">
              <a:solidFill>
                <a:schemeClr val="tx1">
                  <a:lumMod val="65000"/>
                  <a:lumOff val="35000"/>
                </a:schemeClr>
              </a:solidFill>
              <a:latin typeface="Montserrat" panose="00000500000000000000" pitchFamily="2" charset="-70"/>
            </a:endParaRPr>
          </a:p>
        </p:txBody>
      </p:sp>
      <p:sp>
        <p:nvSpPr>
          <p:cNvPr id="5" name="Content Placeholder 4">
            <a:extLst>
              <a:ext uri="{FF2B5EF4-FFF2-40B4-BE49-F238E27FC236}">
                <a16:creationId xmlns:a16="http://schemas.microsoft.com/office/drawing/2014/main" id="{8E49A5A3-CE79-0FC9-617E-03045F03936A}"/>
              </a:ext>
            </a:extLst>
          </p:cNvPr>
          <p:cNvSpPr>
            <a:spLocks noGrp="1"/>
          </p:cNvSpPr>
          <p:nvPr>
            <p:ph idx="1"/>
          </p:nvPr>
        </p:nvSpPr>
        <p:spPr>
          <a:xfrm>
            <a:off x="2996901" y="1500326"/>
            <a:ext cx="8788894" cy="4518734"/>
          </a:xfrm>
          <a:noFill/>
        </p:spPr>
        <p:txBody>
          <a:bodyPr>
            <a:normAutofit fontScale="92500"/>
          </a:bodyPr>
          <a:lstStyle/>
          <a:p>
            <a:pPr marL="0" indent="0" algn="just">
              <a:spcBef>
                <a:spcPts val="600"/>
              </a:spcBef>
              <a:spcAft>
                <a:spcPts val="600"/>
              </a:spcAft>
              <a:buNone/>
            </a:pPr>
            <a:endParaRPr lang="lv-LV" sz="2200" dirty="0">
              <a:latin typeface="Montserrat" panose="00000500000000000000" pitchFamily="2" charset="-70"/>
            </a:endParaRPr>
          </a:p>
          <a:p>
            <a:pPr marL="0" indent="0" algn="just">
              <a:spcBef>
                <a:spcPts val="600"/>
              </a:spcBef>
              <a:spcAft>
                <a:spcPts val="600"/>
              </a:spcAft>
              <a:buNone/>
            </a:pPr>
            <a:r>
              <a:rPr lang="lv-LV" sz="2200" dirty="0">
                <a:latin typeface="Montserrat" panose="00000500000000000000" pitchFamily="2" charset="-70"/>
              </a:rPr>
              <a:t>Saistībā ar vēstulē minēto </a:t>
            </a:r>
            <a:r>
              <a:rPr lang="lv-LV" sz="2200" b="1" dirty="0">
                <a:latin typeface="Montserrat" panose="00000500000000000000" pitchFamily="2" charset="-70"/>
              </a:rPr>
              <a:t>par iespējamo Pašvaldības atteikšanos no iespējas iedzīvotājiem nodot 4 riepas gadā bez maksas</a:t>
            </a:r>
            <a:r>
              <a:rPr lang="lv-LV" sz="2200" dirty="0">
                <a:latin typeface="Montserrat" panose="00000500000000000000" pitchFamily="2" charset="-70"/>
              </a:rPr>
              <a:t>, EBV norāda, ka:</a:t>
            </a:r>
          </a:p>
          <a:p>
            <a:pPr marL="0" indent="0" algn="just">
              <a:spcBef>
                <a:spcPts val="600"/>
              </a:spcBef>
              <a:spcAft>
                <a:spcPts val="600"/>
              </a:spcAft>
              <a:buNone/>
            </a:pPr>
            <a:r>
              <a:rPr lang="lv-LV" sz="2200" dirty="0">
                <a:latin typeface="Montserrat" panose="00000500000000000000" pitchFamily="2" charset="-70"/>
              </a:rPr>
              <a:t>«atklāta konkursa “Sadzīves atkritumu apsaimniekošana Ādažu novadā”, identifikācijas Nr.: ĀND 2019/40, 1.2. pielikuma 3.8.punktā bija norādīts - noteikt maksimālo apjomu bezmaksas izmetamajām vieglo automobiļu riepām Laukumā pie nosacījuma, ka to skaits nedrīkst būt mazāks par 4 riepām gadā vienam klientam. </a:t>
            </a:r>
          </a:p>
          <a:p>
            <a:pPr marL="0" indent="0" algn="just">
              <a:spcBef>
                <a:spcPts val="600"/>
              </a:spcBef>
              <a:spcAft>
                <a:spcPts val="600"/>
              </a:spcAft>
              <a:buNone/>
            </a:pPr>
            <a:r>
              <a:rPr lang="lv-LV" sz="2200" dirty="0">
                <a:latin typeface="Montserrat" panose="00000500000000000000" pitchFamily="2" charset="-70"/>
              </a:rPr>
              <a:t>Lai samazinātu risku nolietoto riepu nonākšanai apkārtējā vidē, iespēja tās iedzīvotājiem nodot bez maksas ir būtiska, kā arī to apjoms ir optimāls un būtiski neietekmē sadzīves atkritumu apsaimniekošanas maksu administratīvajā teritorijā kopumā.»</a:t>
            </a:r>
            <a:endParaRPr lang="lv-LV" sz="2200" baseline="30000" dirty="0">
              <a:latin typeface="Montserrat" panose="00000500000000000000" pitchFamily="2" charset="-70"/>
            </a:endParaRPr>
          </a:p>
          <a:p>
            <a:pPr marL="0" indent="0" algn="just">
              <a:spcBef>
                <a:spcPts val="600"/>
              </a:spcBef>
              <a:spcAft>
                <a:spcPts val="600"/>
              </a:spcAft>
              <a:buNone/>
            </a:pPr>
            <a:endParaRPr lang="lv-LV" sz="2200" baseline="30000" dirty="0">
              <a:latin typeface="Montserrat" panose="00000500000000000000" pitchFamily="2" charset="-70"/>
            </a:endParaRPr>
          </a:p>
        </p:txBody>
      </p:sp>
    </p:spTree>
    <p:extLst>
      <p:ext uri="{BB962C8B-B14F-4D97-AF65-F5344CB8AC3E}">
        <p14:creationId xmlns:p14="http://schemas.microsoft.com/office/powerpoint/2010/main" val="3640492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6000" b="-6000"/>
          </a:stretch>
        </a:blipFill>
        <a:effectLst/>
      </p:bgPr>
    </p:bg>
    <p:spTree>
      <p:nvGrpSpPr>
        <p:cNvPr id="1" name=""/>
        <p:cNvGrpSpPr/>
        <p:nvPr/>
      </p:nvGrpSpPr>
      <p:grpSpPr>
        <a:xfrm>
          <a:off x="0" y="0"/>
          <a:ext cx="0" cy="0"/>
          <a:chOff x="0" y="0"/>
          <a:chExt cx="0" cy="0"/>
        </a:xfrm>
      </p:grpSpPr>
      <p:sp>
        <p:nvSpPr>
          <p:cNvPr id="3" name="AutoShape 3"/>
          <p:cNvSpPr/>
          <p:nvPr/>
        </p:nvSpPr>
        <p:spPr>
          <a:xfrm rot="1789">
            <a:off x="-3176" y="6326505"/>
            <a:ext cx="12198351" cy="0"/>
          </a:xfrm>
          <a:prstGeom prst="line">
            <a:avLst/>
          </a:prstGeom>
          <a:ln w="9525" cap="rnd">
            <a:solidFill>
              <a:schemeClr val="tx1">
                <a:lumMod val="65000"/>
                <a:lumOff val="35000"/>
              </a:schemeClr>
            </a:solidFill>
            <a:prstDash val="solid"/>
            <a:headEnd type="none" w="sm" len="sm"/>
            <a:tailEnd type="none" w="sm" len="sm"/>
          </a:ln>
        </p:spPr>
        <p:txBody>
          <a:bodyPr/>
          <a:lstStyle/>
          <a:p>
            <a:endParaRPr lang="lv-LV"/>
          </a:p>
        </p:txBody>
      </p:sp>
      <p:sp>
        <p:nvSpPr>
          <p:cNvPr id="6" name="TextBox 2">
            <a:extLst>
              <a:ext uri="{FF2B5EF4-FFF2-40B4-BE49-F238E27FC236}">
                <a16:creationId xmlns:a16="http://schemas.microsoft.com/office/drawing/2014/main" id="{4F177E85-A46D-305B-C2D3-32C54BFE7947}"/>
              </a:ext>
            </a:extLst>
          </p:cNvPr>
          <p:cNvSpPr txBox="1"/>
          <p:nvPr/>
        </p:nvSpPr>
        <p:spPr>
          <a:xfrm>
            <a:off x="60960" y="6380480"/>
            <a:ext cx="12070080" cy="153888"/>
          </a:xfrm>
          <a:prstGeom prst="rect">
            <a:avLst/>
          </a:prstGeom>
        </p:spPr>
        <p:txBody>
          <a:bodyPr lIns="0" tIns="0" rIns="0" bIns="0" rtlCol="0" anchor="t">
            <a:spAutoFit/>
          </a:bodyPr>
          <a:lstStyle/>
          <a:p>
            <a:pPr algn="ctr" defTabSz="609630">
              <a:lnSpc>
                <a:spcPts val="1200"/>
              </a:lnSpc>
            </a:pPr>
            <a:r>
              <a:rPr lang="lv-LV" sz="1000" dirty="0">
                <a:solidFill>
                  <a:prstClr val="black">
                    <a:lumMod val="65000"/>
                    <a:lumOff val="35000"/>
                  </a:prstClr>
                </a:solidFill>
                <a:latin typeface="Montserrat" pitchFamily="2" charset="77"/>
              </a:rPr>
              <a:t>CARNIKAVAS KOMUNĀLSERVISS</a:t>
            </a:r>
            <a:endParaRPr lang="en-US" sz="1000" dirty="0">
              <a:solidFill>
                <a:prstClr val="black">
                  <a:lumMod val="65000"/>
                  <a:lumOff val="35000"/>
                </a:prstClr>
              </a:solidFill>
              <a:latin typeface="Montserrat" pitchFamily="2" charset="77"/>
            </a:endParaRPr>
          </a:p>
        </p:txBody>
      </p:sp>
      <p:sp>
        <p:nvSpPr>
          <p:cNvPr id="9" name="TextBox 2">
            <a:extLst>
              <a:ext uri="{FF2B5EF4-FFF2-40B4-BE49-F238E27FC236}">
                <a16:creationId xmlns:a16="http://schemas.microsoft.com/office/drawing/2014/main" id="{CFCB85BE-8443-54E6-377B-0D2895F60974}"/>
              </a:ext>
            </a:extLst>
          </p:cNvPr>
          <p:cNvSpPr txBox="1"/>
          <p:nvPr/>
        </p:nvSpPr>
        <p:spPr>
          <a:xfrm>
            <a:off x="1574800" y="2449957"/>
            <a:ext cx="8893177" cy="743473"/>
          </a:xfrm>
          <a:prstGeom prst="rect">
            <a:avLst/>
          </a:prstGeom>
        </p:spPr>
        <p:txBody>
          <a:bodyPr wrap="square" lIns="0" tIns="0" rIns="0" bIns="0" rtlCol="0" anchor="t">
            <a:spAutoFit/>
          </a:bodyPr>
          <a:lstStyle/>
          <a:p>
            <a:pPr algn="ctr" defTabSz="609630">
              <a:lnSpc>
                <a:spcPct val="150000"/>
              </a:lnSpc>
            </a:pPr>
            <a:r>
              <a:rPr lang="lv-LV" sz="3600" b="1" cap="all" dirty="0">
                <a:solidFill>
                  <a:srgbClr val="595959"/>
                </a:solidFill>
              </a:rPr>
              <a:t>Paldies par uzmanību!</a:t>
            </a:r>
            <a:endParaRPr lang="en-US" altLang="x-none" sz="3334" b="1" i="1" cap="all" dirty="0">
              <a:solidFill>
                <a:srgbClr val="595959"/>
              </a:solidFill>
              <a:latin typeface="Montserrat Medium" pitchFamily="2" charset="77"/>
            </a:endParaRPr>
          </a:p>
        </p:txBody>
      </p:sp>
    </p:spTree>
    <p:extLst>
      <p:ext uri="{BB962C8B-B14F-4D97-AF65-F5344CB8AC3E}">
        <p14:creationId xmlns:p14="http://schemas.microsoft.com/office/powerpoint/2010/main" val="38425603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1A0D9C60C813EB46BBE1E60110B66861" ma:contentTypeVersion="0" ma:contentTypeDescription="Create a new document." ma:contentTypeScope="" ma:versionID="163c06e50924a046c8042680f44ce54a">
  <xsd:schema xmlns:xsd="http://www.w3.org/2001/XMLSchema" xmlns:xs="http://www.w3.org/2001/XMLSchema" xmlns:p="http://schemas.microsoft.com/office/2006/metadata/properties" targetNamespace="http://schemas.microsoft.com/office/2006/metadata/properties" ma:root="true" ma:fieldsID="36844c0d118ff8ded165e2b3180cbee9">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6404388-E8D1-49A5-893B-E0BB1C4FF727}">
  <ds:schemaRefs>
    <ds:schemaRef ds:uri="http://schemas.microsoft.com/sharepoint/v3/contenttype/forms"/>
  </ds:schemaRefs>
</ds:datastoreItem>
</file>

<file path=customXml/itemProps2.xml><?xml version="1.0" encoding="utf-8"?>
<ds:datastoreItem xmlns:ds="http://schemas.openxmlformats.org/officeDocument/2006/customXml" ds:itemID="{85E24B9D-5AC3-47BF-8984-DF5B96A0563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78FE4A25-CD11-48C2-9E01-67275D5F21C4}">
  <ds:schemaRef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dcmitype/"/>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13562</TotalTime>
  <Words>504</Words>
  <Application>Microsoft Office PowerPoint</Application>
  <PresentationFormat>Widescreen</PresentationFormat>
  <Paragraphs>48</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Calibri Light</vt:lpstr>
      <vt:lpstr>Montserrat</vt:lpstr>
      <vt:lpstr>Montserrat Medium</vt:lpstr>
      <vt:lpstr>Office Theme</vt:lpstr>
      <vt:lpstr>PowerPoint Presentation</vt:lpstr>
      <vt:lpstr>situācija</vt:lpstr>
      <vt:lpstr>SIA ECO BALTIA VIDE</vt:lpstr>
      <vt:lpstr>Atkritumu apsaimniekošanas aprēķina pārskatīšana</vt:lpstr>
      <vt:lpstr>Atkritumu apsaimniekošanas aprēķina pārskatīšana</vt:lpstr>
      <vt:lpstr>Atkritumu apsaimniekošanas aprēķina pārskatīšana</vt:lpstr>
      <vt:lpstr>Atkritumu apsaimniekošanas aprēķina pārskatīšana</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Siltumapgādes tarifs</dc:title>
  <dc:creator>CND Office10</dc:creator>
  <cp:lastModifiedBy>Sintija Tenisa</cp:lastModifiedBy>
  <cp:revision>219</cp:revision>
  <cp:lastPrinted>2023-05-10T06:23:10Z</cp:lastPrinted>
  <dcterms:created xsi:type="dcterms:W3CDTF">2016-05-19T10:18:40Z</dcterms:created>
  <dcterms:modified xsi:type="dcterms:W3CDTF">2023-10-24T13:35:40Z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0x0101001A0D9C60C813EB46BBE1E60110B66861</vt:lpwstr>
  </property>
</Properties>
</file>