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6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58" r:id="rId10"/>
    <p:sldId id="259" r:id="rId11"/>
    <p:sldId id="260" r:id="rId12"/>
    <p:sldId id="261" r:id="rId13"/>
    <p:sldId id="262" r:id="rId14"/>
    <p:sldId id="271" r:id="rId15"/>
  </p:sldIdLst>
  <p:sldSz cx="9144000" cy="5143500" type="screen16x9"/>
  <p:notesSz cx="6858000" cy="9144000"/>
  <p:embeddedFontLst>
    <p:embeddedFont>
      <p:font typeface="Montserrat" panose="00000500000000000000" pitchFamily="50" charset="-7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94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64">
          <p15:clr>
            <a:srgbClr val="9AA0A6"/>
          </p15:clr>
        </p15:guide>
        <p15:guide id="4" pos="366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>
        <p:guide orient="horz" pos="1994"/>
        <p:guide pos="2880"/>
        <p:guide orient="horz" pos="864"/>
        <p:guide pos="36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23010c3e4_18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23010c3e4_18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9058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768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23010c3e4_1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23010c3e4_1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23010c3e4_18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23010c3e4_18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23010c3e4_1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23010c3e4_1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23010c3e4_1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23010c3e4_18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23010c3e4_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23010c3e4_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311700" y="442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CARNIKAVAS</a:t>
            </a:r>
            <a:r>
              <a:rPr lang="lv-LV" sz="3200" dirty="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 (SIGUĻU)</a:t>
            </a:r>
            <a:r>
              <a:rPr lang="en" sz="3200" dirty="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lv-LV" sz="3200" dirty="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BAZNĪCA</a:t>
            </a:r>
            <a:endParaRPr sz="3200" dirty="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91C96E4A-D0E6-BE80-7106-B2A36674C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62" y="618565"/>
            <a:ext cx="8481181" cy="37729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2466600" y="4395650"/>
            <a:ext cx="421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BRĪVDABAS BAZNĪCA</a:t>
            </a:r>
            <a:endParaRPr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402113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83" y="0"/>
            <a:ext cx="685801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165725" y="13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SKATU</a:t>
            </a:r>
            <a:r>
              <a:rPr lang="en" sz="32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EKRĀNI</a:t>
            </a:r>
            <a:endParaRPr sz="32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100700" y="1529025"/>
            <a:ext cx="20460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&gt; VĒSTURE / HRONOLOĢIJA</a:t>
            </a: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&gt; KOKS / STIKLS</a:t>
            </a: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&gt; QR KODS</a:t>
            </a: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&gt; APRAKSTS</a:t>
            </a: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700" y="2809875"/>
            <a:ext cx="2997575" cy="1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6700" y="485287"/>
            <a:ext cx="2997580" cy="21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1350" y="2809875"/>
            <a:ext cx="1690700" cy="196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1350" y="485275"/>
            <a:ext cx="1690699" cy="21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150" y="485275"/>
            <a:ext cx="2331488" cy="429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163875" y="238800"/>
            <a:ext cx="43476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NOVIETNES  </a:t>
            </a:r>
            <a:endParaRPr sz="32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SHĒMA</a:t>
            </a:r>
            <a:endParaRPr sz="32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" name="Google Shape;1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333" y="0"/>
            <a:ext cx="511166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875" y="2222750"/>
            <a:ext cx="3011725" cy="25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479875" y="1713950"/>
            <a:ext cx="19917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APZĪMĒJUMI</a:t>
            </a:r>
            <a:endParaRPr sz="170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0EC8B23F-8937-6674-A4F0-0DD9DF1F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Kas notiek tālāk?</a:t>
            </a:r>
          </a:p>
        </p:txBody>
      </p:sp>
      <p:sp>
        <p:nvSpPr>
          <p:cNvPr id="6" name="Apakšvirsraksts 5">
            <a:extLst>
              <a:ext uri="{FF2B5EF4-FFF2-40B4-BE49-F238E27FC236}">
                <a16:creationId xmlns:a16="http://schemas.microsoft.com/office/drawing/2014/main" id="{27ACD90B-FF40-17EC-D6C1-655BF89DE6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Teksta vietturis 6">
            <a:extLst>
              <a:ext uri="{FF2B5EF4-FFF2-40B4-BE49-F238E27FC236}">
                <a16:creationId xmlns:a16="http://schemas.microsoft.com/office/drawing/2014/main" id="{B3B5A86C-FF51-2811-79A7-F2FC9DAAE36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20126" y="724200"/>
            <a:ext cx="4523874" cy="3695100"/>
          </a:xfrm>
        </p:spPr>
        <p:txBody>
          <a:bodyPr/>
          <a:lstStyle/>
          <a:p>
            <a:r>
              <a:rPr lang="lv-LV" dirty="0"/>
              <a:t>Draudze ir nolēmusi neatjaunot </a:t>
            </a:r>
            <a:r>
              <a:rPr lang="lv-LV" dirty="0" err="1"/>
              <a:t>Siguļu</a:t>
            </a:r>
            <a:r>
              <a:rPr lang="lv-LV" dirty="0"/>
              <a:t> baznīcu, bet celt jaunu Carnikavā – Stacijas ielā 21.</a:t>
            </a:r>
          </a:p>
          <a:p>
            <a:r>
              <a:rPr lang="lv-LV" dirty="0"/>
              <a:t>Draudze ir gatava par saviem līdzekļiem (ziedojumi, brīvprātīgais darbs) sakārtot </a:t>
            </a:r>
            <a:r>
              <a:rPr lang="lv-LV" dirty="0" err="1"/>
              <a:t>Siguļu</a:t>
            </a:r>
            <a:r>
              <a:rPr lang="lv-LV" dirty="0"/>
              <a:t> baznīcas piemiņas vietu.</a:t>
            </a:r>
          </a:p>
          <a:p>
            <a:r>
              <a:rPr lang="lv-LV"/>
              <a:t>Mēs turpinām </a:t>
            </a:r>
            <a:r>
              <a:rPr lang="lv-LV" dirty="0"/>
              <a:t>diskusiju ar Valsts kultūras mantojuma pārvaldes nostājai par </a:t>
            </a:r>
            <a:r>
              <a:rPr lang="lv-LV" dirty="0" err="1"/>
              <a:t>Siguļu</a:t>
            </a:r>
            <a:r>
              <a:rPr lang="lv-LV" dirty="0"/>
              <a:t> baznīcas vietas statusu un prasībām.</a:t>
            </a:r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836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87956CA-AC0D-819B-2B66-5D39D6F3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82" y="115572"/>
            <a:ext cx="8520600" cy="572700"/>
          </a:xfrm>
        </p:spPr>
        <p:txBody>
          <a:bodyPr/>
          <a:lstStyle/>
          <a:p>
            <a:r>
              <a:rPr lang="lv-LV" dirty="0"/>
              <a:t>VĒSTURE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3FA7609-F43A-193F-F56D-21F2B8B79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88272"/>
            <a:ext cx="3999900" cy="3880603"/>
          </a:xfrm>
        </p:spPr>
        <p:txBody>
          <a:bodyPr/>
          <a:lstStyle/>
          <a:p>
            <a:r>
              <a:rPr lang="lv-LV" dirty="0"/>
              <a:t>Pirmās apmetnes 2. gadu tūkstotī pirms Kristus (</a:t>
            </a:r>
            <a:r>
              <a:rPr lang="lv-LV" dirty="0" err="1"/>
              <a:t>somugru</a:t>
            </a:r>
            <a:r>
              <a:rPr lang="lv-LV" dirty="0"/>
              <a:t>)</a:t>
            </a:r>
          </a:p>
          <a:p>
            <a:r>
              <a:rPr lang="lv-LV" dirty="0"/>
              <a:t>Lībiešu apmetnes 11.-12. gadsimts</a:t>
            </a:r>
          </a:p>
          <a:p>
            <a:r>
              <a:rPr lang="lv-LV" dirty="0"/>
              <a:t>Vietvārds no lībiešu valodas</a:t>
            </a:r>
          </a:p>
          <a:p>
            <a:pPr marL="139700" indent="0">
              <a:buNone/>
            </a:pPr>
            <a:r>
              <a:rPr lang="lv-LV" dirty="0"/>
              <a:t>	Carnikava – </a:t>
            </a:r>
            <a:r>
              <a:rPr lang="lv-LV" dirty="0" err="1"/>
              <a:t>Sarnikau</a:t>
            </a:r>
            <a:r>
              <a:rPr lang="lv-LV" dirty="0"/>
              <a:t> – Ošu leja</a:t>
            </a:r>
          </a:p>
          <a:p>
            <a:r>
              <a:rPr lang="lv-LV" dirty="0"/>
              <a:t>1624. gads Mare </a:t>
            </a:r>
            <a:r>
              <a:rPr lang="lv-LV" dirty="0" err="1"/>
              <a:t>kill</a:t>
            </a:r>
            <a:r>
              <a:rPr lang="lv-LV" dirty="0"/>
              <a:t> (jūras ciems) </a:t>
            </a:r>
          </a:p>
          <a:p>
            <a:pPr marL="139700" indent="0">
              <a:buNone/>
            </a:pPr>
            <a:r>
              <a:rPr lang="lv-LV" dirty="0"/>
              <a:t>	5 apdzīvotas sētas</a:t>
            </a:r>
          </a:p>
          <a:p>
            <a:r>
              <a:rPr lang="lv-LV" dirty="0"/>
              <a:t>1643. gads pirmā koka baznīca</a:t>
            </a:r>
          </a:p>
          <a:p>
            <a:r>
              <a:rPr lang="lv-LV" dirty="0"/>
              <a:t>Carnikava pieder Krimuldas draudzei un ceļ kapelu </a:t>
            </a:r>
            <a:r>
              <a:rPr lang="lv-LV" dirty="0" err="1"/>
              <a:t>Sv.Bartolomeja</a:t>
            </a:r>
            <a:r>
              <a:rPr lang="lv-LV" dirty="0"/>
              <a:t> vārdā</a:t>
            </a:r>
          </a:p>
          <a:p>
            <a:r>
              <a:rPr lang="lv-LV" dirty="0"/>
              <a:t>Brāļu draudžu kustība 18.gs 30. gadi</a:t>
            </a:r>
          </a:p>
          <a:p>
            <a:r>
              <a:rPr lang="lv-LV" dirty="0"/>
              <a:t>Tautas lasītprasme kļuva raksturīga Vidzemes zemniekam</a:t>
            </a:r>
          </a:p>
          <a:p>
            <a:r>
              <a:rPr lang="lv-LV" dirty="0"/>
              <a:t>1728. gads Baznīca </a:t>
            </a:r>
            <a:r>
              <a:rPr lang="lv-LV" dirty="0" err="1"/>
              <a:t>Siguļu</a:t>
            </a:r>
            <a:r>
              <a:rPr lang="lv-LV" dirty="0"/>
              <a:t> kalnā </a:t>
            </a:r>
          </a:p>
          <a:p>
            <a:r>
              <a:rPr lang="lv-LV" dirty="0"/>
              <a:t>1851. gads baznīcas pārbūve</a:t>
            </a:r>
          </a:p>
          <a:p>
            <a:pPr lvl="1">
              <a:spcBef>
                <a:spcPts val="0"/>
              </a:spcBef>
            </a:pPr>
            <a:r>
              <a:rPr lang="lv-LV" dirty="0"/>
              <a:t>jaunu dakstiņu jumtu, solus 180 sēdvietām, altārgleznu un ērģeles, jauna torņa būvi ar 8-stūru piramīdas smaili.</a:t>
            </a:r>
          </a:p>
          <a:p>
            <a:endParaRPr lang="lv-LV" b="1" dirty="0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D52F47AA-7651-E61A-1167-51976E2A59A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399" y="188260"/>
            <a:ext cx="4237641" cy="4380616"/>
          </a:xfrm>
        </p:spPr>
        <p:txBody>
          <a:bodyPr/>
          <a:lstStyle/>
          <a:p>
            <a:r>
              <a:rPr lang="lv-LV" dirty="0"/>
              <a:t>Pirmais pasaules karš</a:t>
            </a:r>
          </a:p>
          <a:p>
            <a:pPr lvl="1">
              <a:spcBef>
                <a:spcPts val="0"/>
              </a:spcBef>
            </a:pPr>
            <a:r>
              <a:rPr lang="lv-LV" dirty="0"/>
              <a:t>Telpās uzturas vācu karaspēks. Izbūvē krāsnis, piemēro telpas dzīvošanai. Solus, ērģeles un koka daļas nokurina malkā.</a:t>
            </a:r>
          </a:p>
          <a:p>
            <a:r>
              <a:rPr lang="lv-LV" dirty="0"/>
              <a:t>Latvijas Republika. </a:t>
            </a:r>
          </a:p>
          <a:p>
            <a:pPr lvl="1">
              <a:spcBef>
                <a:spcPts val="0"/>
              </a:spcBef>
            </a:pPr>
            <a:r>
              <a:rPr lang="lv-LV" dirty="0"/>
              <a:t>Agrārā reforma Carnikavas draudzei piešķir 14,95 ha zemes. </a:t>
            </a:r>
          </a:p>
          <a:p>
            <a:r>
              <a:rPr lang="lv-LV" dirty="0"/>
              <a:t>Otrais pasaules karš</a:t>
            </a:r>
          </a:p>
          <a:p>
            <a:pPr lvl="1">
              <a:spcBef>
                <a:spcPts val="0"/>
              </a:spcBef>
            </a:pPr>
            <a:r>
              <a:rPr lang="lv-LV" dirty="0"/>
              <a:t>Trīs draudzes – Pēterupes, Skultes un Carnikavas baznīcā rīko - Dziesmu dienas ar virsdiriģentu Teodoru Kalniņu</a:t>
            </a:r>
          </a:p>
          <a:p>
            <a:pPr lvl="1">
              <a:spcBef>
                <a:spcPts val="0"/>
              </a:spcBef>
            </a:pPr>
            <a:r>
              <a:rPr lang="lv-LV" dirty="0"/>
              <a:t>1944.gadā vācu karaspēks atkāpjas, tiek dota pavēle rekvizēt baznīcas zvanu. </a:t>
            </a:r>
          </a:p>
          <a:p>
            <a:r>
              <a:rPr lang="lv-LV" dirty="0"/>
              <a:t>1946.-1954. gads</a:t>
            </a:r>
          </a:p>
          <a:p>
            <a:pPr lvl="1">
              <a:spcBef>
                <a:spcPts val="0"/>
              </a:spcBef>
            </a:pPr>
            <a:r>
              <a:rPr lang="lv-LV" dirty="0"/>
              <a:t>Pēc Otrā pasaules kara. Interjers neskarts, kancele, ērģeles, gleznas, soli veseli. </a:t>
            </a:r>
          </a:p>
          <a:p>
            <a:pPr lvl="1">
              <a:spcBef>
                <a:spcPts val="0"/>
              </a:spcBef>
            </a:pPr>
            <a:r>
              <a:rPr lang="lv-LV" dirty="0"/>
              <a:t>1946.gadā draudze salaboja un iestikloja logus.</a:t>
            </a:r>
          </a:p>
          <a:p>
            <a:pPr lvl="1">
              <a:spcBef>
                <a:spcPts val="0"/>
              </a:spcBef>
            </a:pPr>
            <a:r>
              <a:rPr lang="lv-LV" dirty="0"/>
              <a:t>1948. gadā atjaunoja jumta segumu.</a:t>
            </a:r>
          </a:p>
          <a:p>
            <a:pPr lvl="1">
              <a:spcBef>
                <a:spcPts val="0"/>
              </a:spcBef>
            </a:pPr>
            <a:r>
              <a:rPr lang="lv-LV" dirty="0"/>
              <a:t> Pēdējais dievkalpojums - 1954.gadā. </a:t>
            </a:r>
          </a:p>
          <a:p>
            <a:pPr lvl="1">
              <a:spcBef>
                <a:spcPts val="0"/>
              </a:spcBef>
            </a:pPr>
            <a:r>
              <a:rPr lang="lv-LV" dirty="0"/>
              <a:t>Telpās tiek ierīkots elektrosadales skapju ražošanas iecirknis.</a:t>
            </a:r>
          </a:p>
        </p:txBody>
      </p:sp>
    </p:spTree>
    <p:extLst>
      <p:ext uri="{BB962C8B-B14F-4D97-AF65-F5344CB8AC3E}">
        <p14:creationId xmlns:p14="http://schemas.microsoft.com/office/powerpoint/2010/main" val="38945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87956CA-AC0D-819B-2B66-5D39D6F3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82" y="115572"/>
            <a:ext cx="8520600" cy="572700"/>
          </a:xfrm>
        </p:spPr>
        <p:txBody>
          <a:bodyPr/>
          <a:lstStyle/>
          <a:p>
            <a:r>
              <a:rPr lang="lv-LV" dirty="0"/>
              <a:t>VĒSTURE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3FA7609-F43A-193F-F56D-21F2B8B79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688272"/>
            <a:ext cx="4135041" cy="3880604"/>
          </a:xfrm>
        </p:spPr>
        <p:txBody>
          <a:bodyPr/>
          <a:lstStyle/>
          <a:p>
            <a:r>
              <a:rPr lang="lv-LV" dirty="0"/>
              <a:t>Pēc neatkarības atgūšanas</a:t>
            </a:r>
          </a:p>
          <a:p>
            <a:pPr lvl="1">
              <a:spcBef>
                <a:spcPts val="0"/>
              </a:spcBef>
            </a:pPr>
            <a:r>
              <a:rPr lang="lv-LV" dirty="0"/>
              <a:t>Draudze atjaunojās 1992.gadā un atguva dievnamu un zemes īpašumus.</a:t>
            </a:r>
          </a:p>
          <a:p>
            <a:pPr lvl="1">
              <a:spcBef>
                <a:spcPts val="0"/>
              </a:spcBef>
            </a:pPr>
            <a:r>
              <a:rPr lang="lv-LV" dirty="0"/>
              <a:t>Pēc profesionālas ekspertīzes 2008.gadā sākas 9 gadus ilgs baznīcas atjaunošanas darbs.</a:t>
            </a:r>
          </a:p>
          <a:p>
            <a:pPr lvl="1">
              <a:spcBef>
                <a:spcPts val="0"/>
              </a:spcBef>
            </a:pPr>
            <a:r>
              <a:rPr lang="lv-LV" dirty="0"/>
              <a:t>2016.gada 10.martā atrod pazudušo, par saziedotajiem līdzekļiem uzstādīto piemiņas plāksni Brīvības cīņās kritušajiem draudzes dēliem:</a:t>
            </a:r>
          </a:p>
          <a:p>
            <a:pPr marL="139700" indent="0">
              <a:buNone/>
            </a:pPr>
            <a:r>
              <a:rPr lang="lv-LV" sz="1200" dirty="0"/>
              <a:t>	Lai viegla Jums ir tēvu zemes smilts!</a:t>
            </a:r>
          </a:p>
          <a:p>
            <a:pPr marL="139700" indent="0">
              <a:buNone/>
            </a:pPr>
            <a:r>
              <a:rPr lang="lv-LV" sz="1200" dirty="0"/>
              <a:t>	Jūsu </a:t>
            </a:r>
            <a:r>
              <a:rPr lang="lv-LV" sz="1200" dirty="0" err="1"/>
              <a:t>upur’s</a:t>
            </a:r>
            <a:r>
              <a:rPr lang="lv-LV" sz="1200" dirty="0"/>
              <a:t> tēvzemei un viņas slavai</a:t>
            </a:r>
          </a:p>
          <a:p>
            <a:pPr marL="139700" indent="0">
              <a:buNone/>
            </a:pPr>
            <a:r>
              <a:rPr lang="lv-LV" sz="1200" dirty="0"/>
              <a:t>	Uz viņas brīvību un laimi tilts!</a:t>
            </a:r>
          </a:p>
          <a:p>
            <a:pPr lvl="1">
              <a:spcBef>
                <a:spcPts val="0"/>
              </a:spcBef>
            </a:pPr>
            <a:r>
              <a:rPr lang="lv-LV" dirty="0"/>
              <a:t>Atrod arī 2 apbedījumus zem baznīcas grīdas, apmēram 18.gs.sākums. </a:t>
            </a:r>
          </a:p>
          <a:p>
            <a:pPr lvl="1">
              <a:spcBef>
                <a:spcPts val="0"/>
              </a:spcBef>
            </a:pPr>
            <a:r>
              <a:rPr lang="lv-LV" dirty="0"/>
              <a:t>Kopā restaurācijas procesā ieguldīti 166 652</a:t>
            </a:r>
          </a:p>
          <a:p>
            <a:pPr lvl="2">
              <a:spcBef>
                <a:spcPts val="0"/>
              </a:spcBef>
            </a:pPr>
            <a:r>
              <a:rPr lang="lv-LV" dirty="0"/>
              <a:t>Draudzes finansējums 99 913</a:t>
            </a:r>
          </a:p>
          <a:p>
            <a:pPr lvl="2">
              <a:spcBef>
                <a:spcPts val="0"/>
              </a:spcBef>
            </a:pPr>
            <a:r>
              <a:rPr lang="lv-LV" dirty="0"/>
              <a:t>Pašvaldības finansējums 21 739</a:t>
            </a:r>
          </a:p>
          <a:p>
            <a:pPr lvl="2">
              <a:spcBef>
                <a:spcPts val="0"/>
              </a:spcBef>
            </a:pPr>
            <a:r>
              <a:rPr lang="lv-LV" dirty="0"/>
              <a:t>LAD finansējums 	45 000</a:t>
            </a:r>
          </a:p>
          <a:p>
            <a:pPr marL="139700" indent="0">
              <a:buNone/>
            </a:pPr>
            <a:r>
              <a:rPr lang="lv-LV" dirty="0"/>
              <a:t>	</a:t>
            </a:r>
          </a:p>
          <a:p>
            <a:endParaRPr lang="lv-LV" dirty="0"/>
          </a:p>
          <a:p>
            <a:endParaRPr lang="lv-LV" dirty="0"/>
          </a:p>
          <a:p>
            <a:endParaRPr lang="lv-LV" b="1" dirty="0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D52F47AA-7651-E61A-1167-51976E2A59A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399" y="188260"/>
            <a:ext cx="4237641" cy="4380616"/>
          </a:xfrm>
        </p:spPr>
        <p:txBody>
          <a:bodyPr/>
          <a:lstStyle/>
          <a:p>
            <a:r>
              <a:rPr lang="lv-LV" dirty="0"/>
              <a:t>Carnikavas baznīca bija īpaši ievērojama ar to, ka Vidzemes jūras piekrastē tā bija vienīgā saglabājusies koka baznīca.</a:t>
            </a:r>
          </a:p>
          <a:p>
            <a:r>
              <a:rPr lang="lv-LV" dirty="0"/>
              <a:t>2017. gada 10. decembrī ugunsgrēkā baznīca nodeg</a:t>
            </a:r>
          </a:p>
          <a:p>
            <a:r>
              <a:rPr lang="lv-LV" dirty="0"/>
              <a:t>Līdz šim brīdim atbildes uz jautājumu – kā tas notika -  nav. Nav arī krimināllietas rezultātu.</a:t>
            </a:r>
          </a:p>
          <a:p>
            <a:r>
              <a:rPr lang="lv-LV" dirty="0"/>
              <a:t>Elektrības </a:t>
            </a:r>
            <a:r>
              <a:rPr lang="lv-LV" dirty="0" err="1"/>
              <a:t>pieslēgums</a:t>
            </a:r>
            <a:r>
              <a:rPr lang="lv-LV" dirty="0"/>
              <a:t> bija atvienots</a:t>
            </a:r>
          </a:p>
          <a:p>
            <a:r>
              <a:rPr lang="lv-LV" dirty="0"/>
              <a:t>Iekštelpās nebija materiālu, kuri varētu </a:t>
            </a:r>
            <a:r>
              <a:rPr lang="lv-LV" dirty="0" err="1"/>
              <a:t>pašaizdegties</a:t>
            </a:r>
            <a:r>
              <a:rPr lang="lv-LV" dirty="0"/>
              <a:t>.</a:t>
            </a:r>
          </a:p>
          <a:p>
            <a:r>
              <a:rPr lang="lv-LV" dirty="0"/>
              <a:t>Iepriekš ir bijis mēģinājums baznīcu aizdedzināt</a:t>
            </a:r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7917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51D2C0C-41E0-559F-34F1-759BD9B72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Restaurācija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F4F21261-C730-BF7E-F81E-614A5539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29" y="0"/>
            <a:ext cx="3564228" cy="2571750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ACD809D-F178-2119-F254-6AB92012B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9F536D14-6076-5102-21CE-12315E39769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0" name="Attēls 9" descr="Attēls, kurā ir siena, iekštelpu, mēbeles, māksla&#10;&#10;Apraksts ģenerēts automātiski">
            <a:extLst>
              <a:ext uri="{FF2B5EF4-FFF2-40B4-BE49-F238E27FC236}">
                <a16:creationId xmlns:a16="http://schemas.microsoft.com/office/drawing/2014/main" id="{F15D348A-532F-5A65-C226-EB5099021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104" y="2571750"/>
            <a:ext cx="4417189" cy="2484669"/>
          </a:xfrm>
          <a:prstGeom prst="rect">
            <a:avLst/>
          </a:prstGeom>
        </p:spPr>
      </p:pic>
      <p:pic>
        <p:nvPicPr>
          <p:cNvPr id="12" name="Attēls 11" descr="Attēls, kurā ir iekštelpu, siena, skapis, balts&#10;&#10;Apraksts ģenerēts automātiski">
            <a:extLst>
              <a:ext uri="{FF2B5EF4-FFF2-40B4-BE49-F238E27FC236}">
                <a16:creationId xmlns:a16="http://schemas.microsoft.com/office/drawing/2014/main" id="{6FC3A545-A688-7635-8996-C450B9194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7" y="2571750"/>
            <a:ext cx="4417188" cy="24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61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>
            <a:extLst>
              <a:ext uri="{FF2B5EF4-FFF2-40B4-BE49-F238E27FC236}">
                <a16:creationId xmlns:a16="http://schemas.microsoft.com/office/drawing/2014/main" id="{15B94331-C3F7-A7A6-41FA-DA3DC0FE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Ugunsgrēks</a:t>
            </a:r>
          </a:p>
        </p:txBody>
      </p:sp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07ECDD38-29CC-60C5-A5FE-FC605591D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1A67084F-74E8-58DA-2C01-6BF36B480A6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1" name="Attēls 10" descr="Attēls, kurā ir ārpus telpām, koks, debesis, apgaismojums&#10;&#10;Apraksts ģenerēts automātiski">
            <a:extLst>
              <a:ext uri="{FF2B5EF4-FFF2-40B4-BE49-F238E27FC236}">
                <a16:creationId xmlns:a16="http://schemas.microsoft.com/office/drawing/2014/main" id="{52B30A94-92AA-33B7-B78E-C82C3466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0" y="1165318"/>
            <a:ext cx="2557143" cy="3409524"/>
          </a:xfrm>
          <a:prstGeom prst="rect">
            <a:avLst/>
          </a:prstGeom>
        </p:spPr>
      </p:pic>
      <p:pic>
        <p:nvPicPr>
          <p:cNvPr id="13" name="Attēls 12" descr="Attēls, kurā ir ārpus telpām, koks, debesis, sniegs&#10;&#10;Apraksts ģenerēts automātiski">
            <a:extLst>
              <a:ext uri="{FF2B5EF4-FFF2-40B4-BE49-F238E27FC236}">
                <a16:creationId xmlns:a16="http://schemas.microsoft.com/office/drawing/2014/main" id="{AC9DF4A2-A768-C80B-D8DF-CB1F2393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443" y="1146508"/>
            <a:ext cx="4530120" cy="3435210"/>
          </a:xfrm>
          <a:prstGeom prst="rect">
            <a:avLst/>
          </a:prstGeom>
        </p:spPr>
      </p:pic>
      <p:pic>
        <p:nvPicPr>
          <p:cNvPr id="15" name="Attēls 14" descr="Attēls, kurā ir ārpus telpām, koks, siltums, uguns&#10;&#10;Apraksts ģenerēts automātiski">
            <a:extLst>
              <a:ext uri="{FF2B5EF4-FFF2-40B4-BE49-F238E27FC236}">
                <a16:creationId xmlns:a16="http://schemas.microsoft.com/office/drawing/2014/main" id="{3388D6F2-5C58-AE38-2410-17C641125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32" y="1168301"/>
            <a:ext cx="2552668" cy="34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>
            <a:extLst>
              <a:ext uri="{FF2B5EF4-FFF2-40B4-BE49-F238E27FC236}">
                <a16:creationId xmlns:a16="http://schemas.microsoft.com/office/drawing/2014/main" id="{15B94331-C3F7-A7A6-41FA-DA3DC0FE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Pēc ugunsgrēka</a:t>
            </a:r>
          </a:p>
        </p:txBody>
      </p:sp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07ECDD38-29CC-60C5-A5FE-FC605591D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1A67084F-74E8-58DA-2C01-6BF36B480A6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3" name="Attēls 2" descr="Attēls, kurā ir ārpus telpām, debesis, zāle, ēka&#10;&#10;Apraksts ģenerēts automātiski">
            <a:extLst>
              <a:ext uri="{FF2B5EF4-FFF2-40B4-BE49-F238E27FC236}">
                <a16:creationId xmlns:a16="http://schemas.microsoft.com/office/drawing/2014/main" id="{EAF9B5A8-17C0-F481-9779-3E16DC40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475"/>
            <a:ext cx="4555198" cy="3416399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8F988D2C-EEFB-6361-7EB4-BDA971E1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801" y="1152474"/>
            <a:ext cx="4555199" cy="34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>
            <a:extLst>
              <a:ext uri="{FF2B5EF4-FFF2-40B4-BE49-F238E27FC236}">
                <a16:creationId xmlns:a16="http://schemas.microsoft.com/office/drawing/2014/main" id="{15B94331-C3F7-A7A6-41FA-DA3DC0FE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Pēc ugunsgrēka</a:t>
            </a:r>
          </a:p>
        </p:txBody>
      </p:sp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07ECDD38-29CC-60C5-A5FE-FC605591D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1A67084F-74E8-58DA-2C01-6BF36B480A6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12AD29E9-59A7-7E21-1880-7ECC0B3A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142" y="0"/>
            <a:ext cx="3657720" cy="5143500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75E575DD-35BC-8040-596D-C59FB5464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2475"/>
            <a:ext cx="2852428" cy="2993736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E8D68D5D-0211-8412-EC0D-16FCC97E7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030" y="2059895"/>
            <a:ext cx="2628351" cy="2993736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706C71D7-642C-6B29-9766-FA1125695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585" y="0"/>
            <a:ext cx="1921058" cy="22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>
            <a:extLst>
              <a:ext uri="{FF2B5EF4-FFF2-40B4-BE49-F238E27FC236}">
                <a16:creationId xmlns:a16="http://schemas.microsoft.com/office/drawing/2014/main" id="{15B94331-C3F7-A7A6-41FA-DA3DC0FE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Pēc ugunsgrēka</a:t>
            </a:r>
          </a:p>
        </p:txBody>
      </p:sp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07ECDD38-29CC-60C5-A5FE-FC605591D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1A67084F-74E8-58DA-2C01-6BF36B480A6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C6235352-5B0A-1201-A866-AC0EDF6B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20208" cy="5143500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43DABBE3-F135-5336-AD38-CEC5EF000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718" y="-1"/>
            <a:ext cx="5528282" cy="276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3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" y="119825"/>
            <a:ext cx="7907904" cy="41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1396774" y="4395650"/>
            <a:ext cx="71865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CD9C7"/>
                </a:solidFill>
                <a:latin typeface="Montserrat"/>
                <a:ea typeface="Montserrat"/>
                <a:cs typeface="Montserrat"/>
                <a:sym typeface="Montserrat"/>
              </a:rPr>
              <a:t>SIGUĻU BAZNĪCAS PIEMIŅAS VIETA</a:t>
            </a:r>
            <a:endParaRPr dirty="0">
              <a:solidFill>
                <a:srgbClr val="ECD9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497</Words>
  <Application>Microsoft Office PowerPoint</Application>
  <PresentationFormat>On-screen Show (16:9)</PresentationFormat>
  <Paragraphs>73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Montserrat</vt:lpstr>
      <vt:lpstr>Arial</vt:lpstr>
      <vt:lpstr>Simple Dark</vt:lpstr>
      <vt:lpstr>CARNIKAVAS (SIGUĻU) BAZNĪCA</vt:lpstr>
      <vt:lpstr>VĒSTURE</vt:lpstr>
      <vt:lpstr>VĒSTURE</vt:lpstr>
      <vt:lpstr>Restaurācija</vt:lpstr>
      <vt:lpstr>Ugunsgrēks</vt:lpstr>
      <vt:lpstr>Pēc ugunsgrēka</vt:lpstr>
      <vt:lpstr>Pēc ugunsgrēka</vt:lpstr>
      <vt:lpstr>Pēc ugunsgrēka</vt:lpstr>
      <vt:lpstr>SIGUĻU BAZNĪCAS PIEMIŅAS VIETA</vt:lpstr>
      <vt:lpstr>BRĪVDABAS BAZNĪCA</vt:lpstr>
      <vt:lpstr>SKATU  EKRĀNI</vt:lpstr>
      <vt:lpstr>PowerPoint Presentation</vt:lpstr>
      <vt:lpstr>NOVIETNES   SHĒMA</vt:lpstr>
      <vt:lpstr>Kas notiek tālāk?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CARNIKAVAS PLENĒRS</dc:title>
  <dc:creator>Arturs Veispals</dc:creator>
  <cp:lastModifiedBy>Sintija Tenisa</cp:lastModifiedBy>
  <cp:revision>7</cp:revision>
  <dcterms:modified xsi:type="dcterms:W3CDTF">2023-10-24T13:35:06Z</dcterms:modified>
</cp:coreProperties>
</file>