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</p:sldMasterIdLst>
  <p:notesMasterIdLst>
    <p:notesMasterId r:id="rId10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4" r:id="rId9"/>
  </p:sldIdLst>
  <p:sldSz cx="12192000" cy="6858000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  <p:ext uri="GoogleSlidesCustomDataVersion2">
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r:id="rId14" roundtripDataSignature="AMtx7mgxE1XS4jroYJO2Mcn3XPjTxCcm0A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52" d="100"/>
          <a:sy n="52" d="100"/>
        </p:scale>
        <p:origin x="864" y="3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customschemas.google.com/relationships/presentationmetadata" Target="meta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88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94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g27b80527a01_0_8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9" name="Google Shape;99;g27b80527a01_0_8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g27b80527a01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6" name="Google Shape;106;g27b80527a01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g27b80527a01_0_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2" name="Google Shape;112;g27b80527a01_0_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g27b80527a01_0_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8" name="Google Shape;118;g27b80527a01_0_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g27b80527a01_0_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3" name="Google Shape;133;g27b80527a01_0_2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5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" name="Google Shape;13;p5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4" name="Google Shape;14;p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" name="Google Shape;15;p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" name="Google Shape;16;p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 rtl="0">
              <a:spcBef>
                <a:spcPts val="0"/>
              </a:spcBef>
              <a:buNone/>
              <a:defRPr/>
            </a:lvl1pPr>
            <a:lvl2pPr marL="0" lvl="1" indent="0" algn="r" rtl="0">
              <a:spcBef>
                <a:spcPts val="0"/>
              </a:spcBef>
              <a:buNone/>
              <a:defRPr/>
            </a:lvl2pPr>
            <a:lvl3pPr marL="0" lvl="2" indent="0" algn="r" rtl="0">
              <a:spcBef>
                <a:spcPts val="0"/>
              </a:spcBef>
              <a:buNone/>
              <a:defRPr/>
            </a:lvl3pPr>
            <a:lvl4pPr marL="0" lvl="3" indent="0" algn="r" rtl="0">
              <a:spcBef>
                <a:spcPts val="0"/>
              </a:spcBef>
              <a:buNone/>
              <a:defRPr/>
            </a:lvl4pPr>
            <a:lvl5pPr marL="0" lvl="4" indent="0" algn="r" rtl="0">
              <a:spcBef>
                <a:spcPts val="0"/>
              </a:spcBef>
              <a:buNone/>
              <a:defRPr/>
            </a:lvl5pPr>
            <a:lvl6pPr marL="0" lvl="5" indent="0" algn="r" rtl="0">
              <a:spcBef>
                <a:spcPts val="0"/>
              </a:spcBef>
              <a:buNone/>
              <a:defRPr/>
            </a:lvl6pPr>
            <a:lvl7pPr marL="0" lvl="6" indent="0" algn="r" rtl="0">
              <a:spcBef>
                <a:spcPts val="0"/>
              </a:spcBef>
              <a:buNone/>
              <a:defRPr/>
            </a:lvl7pPr>
            <a:lvl8pPr marL="0" lvl="7" indent="0" algn="r" rtl="0">
              <a:spcBef>
                <a:spcPts val="0"/>
              </a:spcBef>
              <a:buNone/>
              <a:defRPr/>
            </a:lvl8pPr>
            <a:lvl9pPr marL="0" lvl="8" indent="0" algn="r" rtl="0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lv-LV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4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14"/>
          <p:cNvSpPr txBox="1">
            <a:spLocks noGrp="1"/>
          </p:cNvSpPr>
          <p:nvPr>
            <p:ph type="body" idx="1"/>
          </p:nvPr>
        </p:nvSpPr>
        <p:spPr>
          <a:xfrm rot="5400000">
            <a:off x="3920400" y="-1256575"/>
            <a:ext cx="4351200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1" name="Google Shape;71;p1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1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1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 rtl="0">
              <a:spcBef>
                <a:spcPts val="0"/>
              </a:spcBef>
              <a:buNone/>
              <a:defRPr/>
            </a:lvl1pPr>
            <a:lvl2pPr marL="0" lvl="1" indent="0" algn="r" rtl="0">
              <a:spcBef>
                <a:spcPts val="0"/>
              </a:spcBef>
              <a:buNone/>
              <a:defRPr/>
            </a:lvl2pPr>
            <a:lvl3pPr marL="0" lvl="2" indent="0" algn="r" rtl="0">
              <a:spcBef>
                <a:spcPts val="0"/>
              </a:spcBef>
              <a:buNone/>
              <a:defRPr/>
            </a:lvl3pPr>
            <a:lvl4pPr marL="0" lvl="3" indent="0" algn="r" rtl="0">
              <a:spcBef>
                <a:spcPts val="0"/>
              </a:spcBef>
              <a:buNone/>
              <a:defRPr/>
            </a:lvl4pPr>
            <a:lvl5pPr marL="0" lvl="4" indent="0" algn="r" rtl="0">
              <a:spcBef>
                <a:spcPts val="0"/>
              </a:spcBef>
              <a:buNone/>
              <a:defRPr/>
            </a:lvl5pPr>
            <a:lvl6pPr marL="0" lvl="5" indent="0" algn="r" rtl="0">
              <a:spcBef>
                <a:spcPts val="0"/>
              </a:spcBef>
              <a:buNone/>
              <a:defRPr/>
            </a:lvl6pPr>
            <a:lvl7pPr marL="0" lvl="6" indent="0" algn="r" rtl="0">
              <a:spcBef>
                <a:spcPts val="0"/>
              </a:spcBef>
              <a:buNone/>
              <a:defRPr/>
            </a:lvl7pPr>
            <a:lvl8pPr marL="0" lvl="7" indent="0" algn="r" rtl="0">
              <a:spcBef>
                <a:spcPts val="0"/>
              </a:spcBef>
              <a:buNone/>
              <a:defRPr/>
            </a:lvl8pPr>
            <a:lvl9pPr marL="0" lvl="8" indent="0" algn="r" rtl="0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lv-LV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5"/>
          <p:cNvSpPr txBox="1">
            <a:spLocks noGrp="1"/>
          </p:cNvSpPr>
          <p:nvPr>
            <p:ph type="title"/>
          </p:nvPr>
        </p:nvSpPr>
        <p:spPr>
          <a:xfrm rot="5400000">
            <a:off x="7133400" y="1956625"/>
            <a:ext cx="5811900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15"/>
          <p:cNvSpPr txBox="1">
            <a:spLocks noGrp="1"/>
          </p:cNvSpPr>
          <p:nvPr>
            <p:ph type="body" idx="1"/>
          </p:nvPr>
        </p:nvSpPr>
        <p:spPr>
          <a:xfrm rot="5400000">
            <a:off x="1799400" y="-596075"/>
            <a:ext cx="5811900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7" name="Google Shape;77;p1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1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1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 rtl="0">
              <a:spcBef>
                <a:spcPts val="0"/>
              </a:spcBef>
              <a:buNone/>
              <a:defRPr/>
            </a:lvl1pPr>
            <a:lvl2pPr marL="0" lvl="1" indent="0" algn="r" rtl="0">
              <a:spcBef>
                <a:spcPts val="0"/>
              </a:spcBef>
              <a:buNone/>
              <a:defRPr/>
            </a:lvl2pPr>
            <a:lvl3pPr marL="0" lvl="2" indent="0" algn="r" rtl="0">
              <a:spcBef>
                <a:spcPts val="0"/>
              </a:spcBef>
              <a:buNone/>
              <a:defRPr/>
            </a:lvl3pPr>
            <a:lvl4pPr marL="0" lvl="3" indent="0" algn="r" rtl="0">
              <a:spcBef>
                <a:spcPts val="0"/>
              </a:spcBef>
              <a:buNone/>
              <a:defRPr/>
            </a:lvl4pPr>
            <a:lvl5pPr marL="0" lvl="4" indent="0" algn="r" rtl="0">
              <a:spcBef>
                <a:spcPts val="0"/>
              </a:spcBef>
              <a:buNone/>
              <a:defRPr/>
            </a:lvl5pPr>
            <a:lvl6pPr marL="0" lvl="5" indent="0" algn="r" rtl="0">
              <a:spcBef>
                <a:spcPts val="0"/>
              </a:spcBef>
              <a:buNone/>
              <a:defRPr/>
            </a:lvl6pPr>
            <a:lvl7pPr marL="0" lvl="6" indent="0" algn="r" rtl="0">
              <a:spcBef>
                <a:spcPts val="0"/>
              </a:spcBef>
              <a:buNone/>
              <a:defRPr/>
            </a:lvl7pPr>
            <a:lvl8pPr marL="0" lvl="7" indent="0" algn="r" rtl="0">
              <a:spcBef>
                <a:spcPts val="0"/>
              </a:spcBef>
              <a:buNone/>
              <a:defRPr/>
            </a:lvl8pPr>
            <a:lvl9pPr marL="0" lvl="8" indent="0" algn="r" rtl="0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lv-LV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6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6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0" name="Google Shape;20;p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" name="Google Shape;21;p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 rtl="0">
              <a:spcBef>
                <a:spcPts val="0"/>
              </a:spcBef>
              <a:buNone/>
              <a:defRPr/>
            </a:lvl1pPr>
            <a:lvl2pPr marL="0" lvl="1" indent="0" algn="r" rtl="0">
              <a:spcBef>
                <a:spcPts val="0"/>
              </a:spcBef>
              <a:buNone/>
              <a:defRPr/>
            </a:lvl2pPr>
            <a:lvl3pPr marL="0" lvl="2" indent="0" algn="r" rtl="0">
              <a:spcBef>
                <a:spcPts val="0"/>
              </a:spcBef>
              <a:buNone/>
              <a:defRPr/>
            </a:lvl3pPr>
            <a:lvl4pPr marL="0" lvl="3" indent="0" algn="r" rtl="0">
              <a:spcBef>
                <a:spcPts val="0"/>
              </a:spcBef>
              <a:buNone/>
              <a:defRPr/>
            </a:lvl4pPr>
            <a:lvl5pPr marL="0" lvl="4" indent="0" algn="r" rtl="0">
              <a:spcBef>
                <a:spcPts val="0"/>
              </a:spcBef>
              <a:buNone/>
              <a:defRPr/>
            </a:lvl5pPr>
            <a:lvl6pPr marL="0" lvl="5" indent="0" algn="r" rtl="0">
              <a:spcBef>
                <a:spcPts val="0"/>
              </a:spcBef>
              <a:buNone/>
              <a:defRPr/>
            </a:lvl6pPr>
            <a:lvl7pPr marL="0" lvl="6" indent="0" algn="r" rtl="0">
              <a:spcBef>
                <a:spcPts val="0"/>
              </a:spcBef>
              <a:buNone/>
              <a:defRPr/>
            </a:lvl7pPr>
            <a:lvl8pPr marL="0" lvl="7" indent="0" algn="r" rtl="0">
              <a:spcBef>
                <a:spcPts val="0"/>
              </a:spcBef>
              <a:buNone/>
              <a:defRPr/>
            </a:lvl8pPr>
            <a:lvl9pPr marL="0" lvl="8" indent="0" algn="r" rtl="0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lv-LV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7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7"/>
          <p:cNvSpPr txBox="1"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marL="91440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26" name="Google Shape;26;p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" name="Google Shape;28;p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 rtl="0">
              <a:spcBef>
                <a:spcPts val="0"/>
              </a:spcBef>
              <a:buNone/>
              <a:defRPr/>
            </a:lvl1pPr>
            <a:lvl2pPr marL="0" lvl="1" indent="0" algn="r" rtl="0">
              <a:spcBef>
                <a:spcPts val="0"/>
              </a:spcBef>
              <a:buNone/>
              <a:defRPr/>
            </a:lvl2pPr>
            <a:lvl3pPr marL="0" lvl="2" indent="0" algn="r" rtl="0">
              <a:spcBef>
                <a:spcPts val="0"/>
              </a:spcBef>
              <a:buNone/>
              <a:defRPr/>
            </a:lvl3pPr>
            <a:lvl4pPr marL="0" lvl="3" indent="0" algn="r" rtl="0">
              <a:spcBef>
                <a:spcPts val="0"/>
              </a:spcBef>
              <a:buNone/>
              <a:defRPr/>
            </a:lvl4pPr>
            <a:lvl5pPr marL="0" lvl="4" indent="0" algn="r" rtl="0">
              <a:spcBef>
                <a:spcPts val="0"/>
              </a:spcBef>
              <a:buNone/>
              <a:defRPr/>
            </a:lvl5pPr>
            <a:lvl6pPr marL="0" lvl="5" indent="0" algn="r" rtl="0">
              <a:spcBef>
                <a:spcPts val="0"/>
              </a:spcBef>
              <a:buNone/>
              <a:defRPr/>
            </a:lvl6pPr>
            <a:lvl7pPr marL="0" lvl="6" indent="0" algn="r" rtl="0">
              <a:spcBef>
                <a:spcPts val="0"/>
              </a:spcBef>
              <a:buNone/>
              <a:defRPr/>
            </a:lvl7pPr>
            <a:lvl8pPr marL="0" lvl="7" indent="0" algn="r" rtl="0">
              <a:spcBef>
                <a:spcPts val="0"/>
              </a:spcBef>
              <a:buNone/>
              <a:defRPr/>
            </a:lvl8pPr>
            <a:lvl9pPr marL="0" lvl="8" indent="0" algn="r" rtl="0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lv-LV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8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8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2" name="Google Shape;32;p8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3" name="Google Shape;33;p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 rtl="0">
              <a:spcBef>
                <a:spcPts val="0"/>
              </a:spcBef>
              <a:buNone/>
              <a:defRPr/>
            </a:lvl1pPr>
            <a:lvl2pPr marL="0" lvl="1" indent="0" algn="r" rtl="0">
              <a:spcBef>
                <a:spcPts val="0"/>
              </a:spcBef>
              <a:buNone/>
              <a:defRPr/>
            </a:lvl2pPr>
            <a:lvl3pPr marL="0" lvl="2" indent="0" algn="r" rtl="0">
              <a:spcBef>
                <a:spcPts val="0"/>
              </a:spcBef>
              <a:buNone/>
              <a:defRPr/>
            </a:lvl3pPr>
            <a:lvl4pPr marL="0" lvl="3" indent="0" algn="r" rtl="0">
              <a:spcBef>
                <a:spcPts val="0"/>
              </a:spcBef>
              <a:buNone/>
              <a:defRPr/>
            </a:lvl4pPr>
            <a:lvl5pPr marL="0" lvl="4" indent="0" algn="r" rtl="0">
              <a:spcBef>
                <a:spcPts val="0"/>
              </a:spcBef>
              <a:buNone/>
              <a:defRPr/>
            </a:lvl5pPr>
            <a:lvl6pPr marL="0" lvl="5" indent="0" algn="r" rtl="0">
              <a:spcBef>
                <a:spcPts val="0"/>
              </a:spcBef>
              <a:buNone/>
              <a:defRPr/>
            </a:lvl6pPr>
            <a:lvl7pPr marL="0" lvl="6" indent="0" algn="r" rtl="0">
              <a:spcBef>
                <a:spcPts val="0"/>
              </a:spcBef>
              <a:buNone/>
              <a:defRPr/>
            </a:lvl7pPr>
            <a:lvl8pPr marL="0" lvl="7" indent="0" algn="r" rtl="0">
              <a:spcBef>
                <a:spcPts val="0"/>
              </a:spcBef>
              <a:buNone/>
              <a:defRPr/>
            </a:lvl8pPr>
            <a:lvl9pPr marL="0" lvl="8" indent="0" algn="r" rtl="0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lv-LV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900" cy="82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839788" y="2505075"/>
            <a:ext cx="5157900" cy="368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00" cy="82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1" name="Google Shape;41;p9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00" cy="368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2" name="Google Shape;42;p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3" name="Google Shape;43;p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4" name="Google Shape;44;p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 rtl="0">
              <a:spcBef>
                <a:spcPts val="0"/>
              </a:spcBef>
              <a:buNone/>
              <a:defRPr/>
            </a:lvl1pPr>
            <a:lvl2pPr marL="0" lvl="1" indent="0" algn="r" rtl="0">
              <a:spcBef>
                <a:spcPts val="0"/>
              </a:spcBef>
              <a:buNone/>
              <a:defRPr/>
            </a:lvl2pPr>
            <a:lvl3pPr marL="0" lvl="2" indent="0" algn="r" rtl="0">
              <a:spcBef>
                <a:spcPts val="0"/>
              </a:spcBef>
              <a:buNone/>
              <a:defRPr/>
            </a:lvl3pPr>
            <a:lvl4pPr marL="0" lvl="3" indent="0" algn="r" rtl="0">
              <a:spcBef>
                <a:spcPts val="0"/>
              </a:spcBef>
              <a:buNone/>
              <a:defRPr/>
            </a:lvl4pPr>
            <a:lvl5pPr marL="0" lvl="4" indent="0" algn="r" rtl="0">
              <a:spcBef>
                <a:spcPts val="0"/>
              </a:spcBef>
              <a:buNone/>
              <a:defRPr/>
            </a:lvl5pPr>
            <a:lvl6pPr marL="0" lvl="5" indent="0" algn="r" rtl="0">
              <a:spcBef>
                <a:spcPts val="0"/>
              </a:spcBef>
              <a:buNone/>
              <a:defRPr/>
            </a:lvl6pPr>
            <a:lvl7pPr marL="0" lvl="6" indent="0" algn="r" rtl="0">
              <a:spcBef>
                <a:spcPts val="0"/>
              </a:spcBef>
              <a:buNone/>
              <a:defRPr/>
            </a:lvl7pPr>
            <a:lvl8pPr marL="0" lvl="7" indent="0" algn="r" rtl="0">
              <a:spcBef>
                <a:spcPts val="0"/>
              </a:spcBef>
              <a:buNone/>
              <a:defRPr/>
            </a:lvl8pPr>
            <a:lvl9pPr marL="0" lvl="8" indent="0" algn="r" rtl="0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lv-LV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10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1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1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9" name="Google Shape;49;p1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 rtl="0">
              <a:spcBef>
                <a:spcPts val="0"/>
              </a:spcBef>
              <a:buNone/>
              <a:defRPr/>
            </a:lvl1pPr>
            <a:lvl2pPr marL="0" lvl="1" indent="0" algn="r" rtl="0">
              <a:spcBef>
                <a:spcPts val="0"/>
              </a:spcBef>
              <a:buNone/>
              <a:defRPr/>
            </a:lvl2pPr>
            <a:lvl3pPr marL="0" lvl="2" indent="0" algn="r" rtl="0">
              <a:spcBef>
                <a:spcPts val="0"/>
              </a:spcBef>
              <a:buNone/>
              <a:defRPr/>
            </a:lvl3pPr>
            <a:lvl4pPr marL="0" lvl="3" indent="0" algn="r" rtl="0">
              <a:spcBef>
                <a:spcPts val="0"/>
              </a:spcBef>
              <a:buNone/>
              <a:defRPr/>
            </a:lvl4pPr>
            <a:lvl5pPr marL="0" lvl="4" indent="0" algn="r" rtl="0">
              <a:spcBef>
                <a:spcPts val="0"/>
              </a:spcBef>
              <a:buNone/>
              <a:defRPr/>
            </a:lvl5pPr>
            <a:lvl6pPr marL="0" lvl="5" indent="0" algn="r" rtl="0">
              <a:spcBef>
                <a:spcPts val="0"/>
              </a:spcBef>
              <a:buNone/>
              <a:defRPr/>
            </a:lvl6pPr>
            <a:lvl7pPr marL="0" lvl="6" indent="0" algn="r" rtl="0">
              <a:spcBef>
                <a:spcPts val="0"/>
              </a:spcBef>
              <a:buNone/>
              <a:defRPr/>
            </a:lvl7pPr>
            <a:lvl8pPr marL="0" lvl="7" indent="0" algn="r" rtl="0">
              <a:spcBef>
                <a:spcPts val="0"/>
              </a:spcBef>
              <a:buNone/>
              <a:defRPr/>
            </a:lvl8pPr>
            <a:lvl9pPr marL="0" lvl="8" indent="0" algn="r" rtl="0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lv-LV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1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1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 rtl="0">
              <a:spcBef>
                <a:spcPts val="0"/>
              </a:spcBef>
              <a:buNone/>
              <a:defRPr/>
            </a:lvl1pPr>
            <a:lvl2pPr marL="0" lvl="1" indent="0" algn="r" rtl="0">
              <a:spcBef>
                <a:spcPts val="0"/>
              </a:spcBef>
              <a:buNone/>
              <a:defRPr/>
            </a:lvl2pPr>
            <a:lvl3pPr marL="0" lvl="2" indent="0" algn="r" rtl="0">
              <a:spcBef>
                <a:spcPts val="0"/>
              </a:spcBef>
              <a:buNone/>
              <a:defRPr/>
            </a:lvl3pPr>
            <a:lvl4pPr marL="0" lvl="3" indent="0" algn="r" rtl="0">
              <a:spcBef>
                <a:spcPts val="0"/>
              </a:spcBef>
              <a:buNone/>
              <a:defRPr/>
            </a:lvl4pPr>
            <a:lvl5pPr marL="0" lvl="4" indent="0" algn="r" rtl="0">
              <a:spcBef>
                <a:spcPts val="0"/>
              </a:spcBef>
              <a:buNone/>
              <a:defRPr/>
            </a:lvl5pPr>
            <a:lvl6pPr marL="0" lvl="5" indent="0" algn="r" rtl="0">
              <a:spcBef>
                <a:spcPts val="0"/>
              </a:spcBef>
              <a:buNone/>
              <a:defRPr/>
            </a:lvl6pPr>
            <a:lvl7pPr marL="0" lvl="6" indent="0" algn="r" rtl="0">
              <a:spcBef>
                <a:spcPts val="0"/>
              </a:spcBef>
              <a:buNone/>
              <a:defRPr/>
            </a:lvl7pPr>
            <a:lvl8pPr marL="0" lvl="7" indent="0" algn="r" rtl="0">
              <a:spcBef>
                <a:spcPts val="0"/>
              </a:spcBef>
              <a:buNone/>
              <a:defRPr/>
            </a:lvl8pPr>
            <a:lvl9pPr marL="0" lvl="8" indent="0" algn="r" rtl="0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lv-LV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2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100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12"/>
          <p:cNvSpPr txBox="1">
            <a:spLocks noGrp="1"/>
          </p:cNvSpPr>
          <p:nvPr>
            <p:ph type="body" idx="1"/>
          </p:nvPr>
        </p:nvSpPr>
        <p:spPr>
          <a:xfrm>
            <a:off x="5183188" y="987425"/>
            <a:ext cx="6172200" cy="487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57" name="Google Shape;57;p12"/>
          <p:cNvSpPr txBox="1">
            <a:spLocks noGrp="1"/>
          </p:cNvSpPr>
          <p:nvPr>
            <p:ph type="body" idx="2"/>
          </p:nvPr>
        </p:nvSpPr>
        <p:spPr>
          <a:xfrm>
            <a:off x="839788" y="2057400"/>
            <a:ext cx="3932100" cy="381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58" name="Google Shape;58;p1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1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1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 rtl="0">
              <a:spcBef>
                <a:spcPts val="0"/>
              </a:spcBef>
              <a:buNone/>
              <a:defRPr/>
            </a:lvl1pPr>
            <a:lvl2pPr marL="0" lvl="1" indent="0" algn="r" rtl="0">
              <a:spcBef>
                <a:spcPts val="0"/>
              </a:spcBef>
              <a:buNone/>
              <a:defRPr/>
            </a:lvl2pPr>
            <a:lvl3pPr marL="0" lvl="2" indent="0" algn="r" rtl="0">
              <a:spcBef>
                <a:spcPts val="0"/>
              </a:spcBef>
              <a:buNone/>
              <a:defRPr/>
            </a:lvl3pPr>
            <a:lvl4pPr marL="0" lvl="3" indent="0" algn="r" rtl="0">
              <a:spcBef>
                <a:spcPts val="0"/>
              </a:spcBef>
              <a:buNone/>
              <a:defRPr/>
            </a:lvl4pPr>
            <a:lvl5pPr marL="0" lvl="4" indent="0" algn="r" rtl="0">
              <a:spcBef>
                <a:spcPts val="0"/>
              </a:spcBef>
              <a:buNone/>
              <a:defRPr/>
            </a:lvl5pPr>
            <a:lvl6pPr marL="0" lvl="5" indent="0" algn="r" rtl="0">
              <a:spcBef>
                <a:spcPts val="0"/>
              </a:spcBef>
              <a:buNone/>
              <a:defRPr/>
            </a:lvl6pPr>
            <a:lvl7pPr marL="0" lvl="6" indent="0" algn="r" rtl="0">
              <a:spcBef>
                <a:spcPts val="0"/>
              </a:spcBef>
              <a:buNone/>
              <a:defRPr/>
            </a:lvl7pPr>
            <a:lvl8pPr marL="0" lvl="7" indent="0" algn="r" rtl="0">
              <a:spcBef>
                <a:spcPts val="0"/>
              </a:spcBef>
              <a:buNone/>
              <a:defRPr/>
            </a:lvl8pPr>
            <a:lvl9pPr marL="0" lvl="8" indent="0" algn="r" rtl="0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lv-LV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3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100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13"/>
          <p:cNvSpPr>
            <a:spLocks noGrp="1"/>
          </p:cNvSpPr>
          <p:nvPr>
            <p:ph type="pic" idx="2"/>
          </p:nvPr>
        </p:nvSpPr>
        <p:spPr>
          <a:xfrm>
            <a:off x="5183188" y="987425"/>
            <a:ext cx="6172200" cy="4873500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Google Shape;64;p13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100" cy="381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5" name="Google Shape;65;p1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1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1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 rtl="0">
              <a:spcBef>
                <a:spcPts val="0"/>
              </a:spcBef>
              <a:buNone/>
              <a:defRPr/>
            </a:lvl1pPr>
            <a:lvl2pPr marL="0" lvl="1" indent="0" algn="r" rtl="0">
              <a:spcBef>
                <a:spcPts val="0"/>
              </a:spcBef>
              <a:buNone/>
              <a:defRPr/>
            </a:lvl2pPr>
            <a:lvl3pPr marL="0" lvl="2" indent="0" algn="r" rtl="0">
              <a:spcBef>
                <a:spcPts val="0"/>
              </a:spcBef>
              <a:buNone/>
              <a:defRPr/>
            </a:lvl3pPr>
            <a:lvl4pPr marL="0" lvl="3" indent="0" algn="r" rtl="0">
              <a:spcBef>
                <a:spcPts val="0"/>
              </a:spcBef>
              <a:buNone/>
              <a:defRPr/>
            </a:lvl4pPr>
            <a:lvl5pPr marL="0" lvl="4" indent="0" algn="r" rtl="0">
              <a:spcBef>
                <a:spcPts val="0"/>
              </a:spcBef>
              <a:buNone/>
              <a:defRPr/>
            </a:lvl5pPr>
            <a:lvl6pPr marL="0" lvl="5" indent="0" algn="r" rtl="0">
              <a:spcBef>
                <a:spcPts val="0"/>
              </a:spcBef>
              <a:buNone/>
              <a:defRPr/>
            </a:lvl6pPr>
            <a:lvl7pPr marL="0" lvl="6" indent="0" algn="r" rtl="0">
              <a:spcBef>
                <a:spcPts val="0"/>
              </a:spcBef>
              <a:buNone/>
              <a:defRPr/>
            </a:lvl7pPr>
            <a:lvl8pPr marL="0" lvl="7" indent="0" algn="r" rtl="0">
              <a:spcBef>
                <a:spcPts val="0"/>
              </a:spcBef>
              <a:buNone/>
              <a:defRPr/>
            </a:lvl8pPr>
            <a:lvl9pPr marL="0" lvl="8" indent="0" algn="r" rtl="0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lv-LV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4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7" name="Google Shape;7;p4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p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" name="Google Shape;9;p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" name="Google Shape;10;p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lv-LV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8.jpg"/><Relationship Id="rId4" Type="http://schemas.openxmlformats.org/officeDocument/2006/relationships/image" Target="../media/image7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Times New Roman"/>
              <a:buNone/>
            </a:pPr>
            <a:r>
              <a:rPr lang="lv-LV" sz="6000" dirty="0">
                <a:latin typeface="Times New Roman"/>
                <a:ea typeface="Times New Roman"/>
                <a:cs typeface="Times New Roman"/>
                <a:sym typeface="Times New Roman"/>
              </a:rPr>
              <a:t>Bērnu brīvā laika pavadīšanas telpas</a:t>
            </a:r>
            <a:endParaRPr dirty="0"/>
          </a:p>
        </p:txBody>
      </p:sp>
      <p:sp>
        <p:nvSpPr>
          <p:cNvPr id="85" name="Google Shape;85;p1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rPr lang="lv-LV" i="1">
                <a:latin typeface="Times New Roman"/>
                <a:ea typeface="Times New Roman"/>
                <a:cs typeface="Times New Roman"/>
                <a:sym typeface="Times New Roman"/>
              </a:rPr>
              <a:t>Ziņojums</a:t>
            </a:r>
            <a:endParaRPr/>
          </a:p>
          <a:p>
            <a:pPr marL="0" lvl="0" indent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rPr lang="lv-LV">
                <a:latin typeface="Times New Roman"/>
                <a:ea typeface="Times New Roman"/>
                <a:cs typeface="Times New Roman"/>
                <a:sym typeface="Times New Roman"/>
              </a:rPr>
              <a:t>Ligita Anspoka</a:t>
            </a:r>
            <a:endParaRPr/>
          </a:p>
          <a:p>
            <a:pPr marL="0" lvl="0" indent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rPr lang="lv-LV">
                <a:latin typeface="Times New Roman"/>
                <a:ea typeface="Times New Roman"/>
                <a:cs typeface="Times New Roman"/>
                <a:sym typeface="Times New Roman"/>
              </a:rPr>
              <a:t>06.09.2023.</a:t>
            </a:r>
            <a:endParaRPr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A6C2368B-4F0D-5AA3-4A63-CF1E5E7160EF}"/>
              </a:ext>
            </a:extLst>
          </p:cNvPr>
          <p:cNvSpPr txBox="1"/>
          <p:nvPr/>
        </p:nvSpPr>
        <p:spPr>
          <a:xfrm>
            <a:off x="6551629" y="141402"/>
            <a:ext cx="5322339" cy="14927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r"/>
            <a:r>
              <a:rPr lang="lv-LV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9. Pielikums</a:t>
            </a:r>
          </a:p>
          <a:p>
            <a:pPr marL="457200" algn="r"/>
            <a:r>
              <a:rPr lang="lv-LV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Izglītības, kultūras, sporta un sociālās</a:t>
            </a:r>
          </a:p>
          <a:p>
            <a:pPr marL="457200" algn="r">
              <a:spcAft>
                <a:spcPts val="600"/>
              </a:spcAft>
            </a:pPr>
            <a:r>
              <a:rPr lang="lv-LV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2023. gada 6. septembra sēdes protokolam Nr. </a:t>
            </a:r>
            <a:r>
              <a:rPr lang="lv-LV" sz="1800" dirty="0">
                <a:latin typeface="Times New Roman" panose="02020603050405020304" pitchFamily="18" charset="0"/>
                <a:ea typeface="Calibri" panose="020F0502020204030204" pitchFamily="34" charset="0"/>
              </a:rPr>
              <a:t>komitejas11</a:t>
            </a:r>
            <a:endParaRPr lang="lv-LV" sz="18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endParaRPr lang="lv-LV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2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Times New Roman"/>
              <a:buNone/>
            </a:pPr>
            <a:r>
              <a:rPr lang="lv-LV" sz="3600">
                <a:latin typeface="Times New Roman"/>
                <a:ea typeface="Times New Roman"/>
                <a:cs typeface="Times New Roman"/>
                <a:sym typeface="Times New Roman"/>
              </a:rPr>
              <a:t>Bērnu brīvā laika organizators</a:t>
            </a:r>
            <a:endParaRPr/>
          </a:p>
        </p:txBody>
      </p:sp>
      <p:sp>
        <p:nvSpPr>
          <p:cNvPr id="91" name="Google Shape;91;p2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228600" lvl="0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</a:pPr>
            <a:r>
              <a:rPr lang="lv-LV" sz="2400" dirty="0">
                <a:latin typeface="Times New Roman"/>
                <a:ea typeface="Times New Roman"/>
                <a:cs typeface="Times New Roman"/>
                <a:sym typeface="Times New Roman"/>
              </a:rPr>
              <a:t>2023. gada 24. maijā tika pieņemts lēmums </a:t>
            </a:r>
            <a:r>
              <a:rPr lang="lv-LV" sz="2400" b="1" dirty="0">
                <a:latin typeface="Times New Roman"/>
                <a:ea typeface="Times New Roman"/>
                <a:cs typeface="Times New Roman"/>
                <a:sym typeface="Times New Roman"/>
              </a:rPr>
              <a:t>Nr. 196 «</a:t>
            </a:r>
            <a:r>
              <a:rPr lang="lv-LV" sz="2400" b="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Par izmaiņām pašvaldības iestāžu struktūrā»</a:t>
            </a:r>
            <a:endParaRPr dirty="0"/>
          </a:p>
          <a:p>
            <a:pPr marL="228600" lvl="0" indent="-228600" algn="just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400"/>
              <a:buChar char="•"/>
            </a:pPr>
            <a:r>
              <a:rPr lang="lv-LV" sz="24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Ar 2023. gada 1. septembri sāka strādāt Kristīne </a:t>
            </a:r>
            <a:r>
              <a:rPr lang="lv-LV" sz="2400" i="0" dirty="0">
                <a:solidFill>
                  <a:srgbClr val="212529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Pazare kā </a:t>
            </a:r>
            <a:r>
              <a:rPr lang="lv-LV" sz="2400" dirty="0">
                <a:latin typeface="Times New Roman"/>
                <a:ea typeface="Times New Roman"/>
                <a:cs typeface="Times New Roman"/>
                <a:sym typeface="Times New Roman"/>
              </a:rPr>
              <a:t>bērnu brīvā laika organizators.</a:t>
            </a:r>
            <a:endParaRPr dirty="0"/>
          </a:p>
          <a:p>
            <a:pPr marL="228600" lvl="0" indent="-228600" algn="just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</a:pPr>
            <a:r>
              <a:rPr lang="lv-LV" sz="2400" dirty="0">
                <a:latin typeface="Times New Roman"/>
                <a:ea typeface="Times New Roman"/>
                <a:cs typeface="Times New Roman"/>
                <a:sym typeface="Times New Roman"/>
              </a:rPr>
              <a:t>Izglītības un jaunatnes nodaļa ir uzsākts nākošā gada budžeta plānošana.</a:t>
            </a:r>
            <a:endParaRPr sz="2400" dirty="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228600" lvl="0" indent="-762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endParaRPr sz="2400" i="0" dirty="0">
              <a:solidFill>
                <a:srgbClr val="212529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228600" lvl="0" indent="-762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endParaRPr sz="2400" dirty="0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228600" lvl="0" indent="-508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"/>
          <p:cNvSpPr txBox="1">
            <a:spLocks noGrp="1"/>
          </p:cNvSpPr>
          <p:nvPr>
            <p:ph type="ctrTitle"/>
          </p:nvPr>
        </p:nvSpPr>
        <p:spPr>
          <a:xfrm>
            <a:off x="1589314" y="1483567"/>
            <a:ext cx="9144000" cy="22953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Times New Roman"/>
              <a:buNone/>
            </a:pPr>
            <a:r>
              <a:rPr lang="lv-LV" sz="4800">
                <a:latin typeface="Times New Roman"/>
                <a:ea typeface="Times New Roman"/>
                <a:cs typeface="Times New Roman"/>
                <a:sym typeface="Times New Roman"/>
              </a:rPr>
              <a:t>Kādas aktivitātes un cik bieži vēlamies rīkot telpās, kas paredzētas bērnu brīvā laika organizēšanai?</a:t>
            </a:r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g27b80527a01_0_89"/>
          <p:cNvSpPr txBox="1">
            <a:spLocks noGrp="1"/>
          </p:cNvSpPr>
          <p:nvPr>
            <p:ph type="ctrTitle"/>
          </p:nvPr>
        </p:nvSpPr>
        <p:spPr>
          <a:xfrm>
            <a:off x="1524000" y="407977"/>
            <a:ext cx="9144000" cy="9714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lv-LV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Situācijas raksturojums</a:t>
            </a:r>
            <a:endParaRPr sz="3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2" name="Google Shape;102;g27b80527a01_0_89"/>
          <p:cNvSpPr txBox="1">
            <a:spLocks noGrp="1"/>
          </p:cNvSpPr>
          <p:nvPr>
            <p:ph type="subTitle" idx="1"/>
          </p:nvPr>
        </p:nvSpPr>
        <p:spPr>
          <a:xfrm>
            <a:off x="783336" y="2807207"/>
            <a:ext cx="5242560" cy="1964823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ctr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lv-LV" dirty="0">
                <a:latin typeface="Times New Roman" panose="02020603050405020304" pitchFamily="18" charset="0"/>
                <a:cs typeface="Times New Roman" panose="02020603050405020304" pitchFamily="18" charset="0"/>
              </a:rPr>
              <a:t>Šobrīd brīvā laika centru apmeklē vidēji 30-40 bērnu dienā. </a:t>
            </a:r>
            <a:endParaRPr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3" name="Google Shape;103;g27b80527a01_0_8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166106" y="2005167"/>
            <a:ext cx="4837176" cy="372812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g27b80527a01_0_0"/>
          <p:cNvSpPr txBox="1">
            <a:spLocks noGrp="1"/>
          </p:cNvSpPr>
          <p:nvPr>
            <p:ph type="ctrTitle"/>
          </p:nvPr>
        </p:nvSpPr>
        <p:spPr>
          <a:xfrm>
            <a:off x="1377696" y="587570"/>
            <a:ext cx="9144000" cy="560126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rmAutofit fontScale="90000"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lv-LV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Radošās darbnīcas</a:t>
            </a:r>
            <a:endParaRPr sz="3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9" name="Google Shape;109;g27b80527a01_0_0"/>
          <p:cNvSpPr txBox="1">
            <a:spLocks noGrp="1"/>
          </p:cNvSpPr>
          <p:nvPr>
            <p:ph type="subTitle" idx="1"/>
          </p:nvPr>
        </p:nvSpPr>
        <p:spPr>
          <a:xfrm>
            <a:off x="1377696" y="1645222"/>
            <a:ext cx="9144000" cy="16557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419100" lvl="0" indent="-342900" algn="l" rtl="0">
              <a:spcBef>
                <a:spcPts val="1000"/>
              </a:spcBef>
              <a:spcAft>
                <a:spcPts val="0"/>
              </a:spcAft>
              <a:buSzPts val="2400"/>
              <a:buFont typeface="Arial" panose="020B0604020202020204" pitchFamily="34" charset="0"/>
              <a:buChar char="•"/>
            </a:pPr>
            <a:r>
              <a:rPr lang="lv-LV" dirty="0"/>
              <a:t> </a:t>
            </a:r>
            <a:r>
              <a:rPr lang="lv-LV" dirty="0">
                <a:latin typeface="Times New Roman" panose="02020603050405020304" pitchFamily="18" charset="0"/>
                <a:cs typeface="Times New Roman" panose="02020603050405020304" pitchFamily="18" charset="0"/>
              </a:rPr>
              <a:t>1x nedēļā tematiskā darbnīca 2-3 h garumā (vismaz 40 darbnīcas gadā).</a:t>
            </a:r>
            <a:endParaRPr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19100" lvl="0" indent="-342900" algn="l" rtl="0">
              <a:spcBef>
                <a:spcPts val="0"/>
              </a:spcBef>
              <a:spcAft>
                <a:spcPts val="0"/>
              </a:spcAft>
              <a:buSzPts val="2400"/>
              <a:buFont typeface="Arial" panose="020B0604020202020204" pitchFamily="34" charset="0"/>
              <a:buChar char="•"/>
            </a:pPr>
            <a:r>
              <a:rPr lang="lv-LV" dirty="0">
                <a:latin typeface="Times New Roman" panose="02020603050405020304" pitchFamily="18" charset="0"/>
                <a:cs typeface="Times New Roman" panose="02020603050405020304" pitchFamily="18" charset="0"/>
              </a:rPr>
              <a:t>arī katru dienu bērnu interešu praktisko darbu realizācijai nepieciešami dažādi materiāli.</a:t>
            </a:r>
            <a:endParaRPr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074" name="Picture 2" descr="Astoņu veidu vilna. Kura labāka? | LA.LV">
            <a:extLst>
              <a:ext uri="{FF2B5EF4-FFF2-40B4-BE49-F238E27FC236}">
                <a16:creationId xmlns:a16="http://schemas.microsoft.com/office/drawing/2014/main" id="{6C4C7640-2E12-4B45-EA9C-C6AADC527B7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4694" y="3429000"/>
            <a:ext cx="4002962" cy="26569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Krāsains papīrs A1(61x86cm) 170g/m², Kreska - Biroja Preču Tirdzniecība Ūpis">
            <a:extLst>
              <a:ext uri="{FF2B5EF4-FFF2-40B4-BE49-F238E27FC236}">
                <a16:creationId xmlns:a16="http://schemas.microsoft.com/office/drawing/2014/main" id="{518BDF84-0B0B-8661-5859-F71D2CE8D73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4480" y="3200400"/>
            <a:ext cx="3429000" cy="3429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PVA līme 250 ml. – RAMROLF">
            <a:extLst>
              <a:ext uri="{FF2B5EF4-FFF2-40B4-BE49-F238E27FC236}">
                <a16:creationId xmlns:a16="http://schemas.microsoft.com/office/drawing/2014/main" id="{5210FCA1-2670-E336-8EFC-AA56A8DD46D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40368" y="3516502"/>
            <a:ext cx="2569464" cy="25694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g27b80527a01_0_10"/>
          <p:cNvSpPr txBox="1">
            <a:spLocks noGrp="1"/>
          </p:cNvSpPr>
          <p:nvPr>
            <p:ph type="ctrTitle"/>
          </p:nvPr>
        </p:nvSpPr>
        <p:spPr>
          <a:xfrm>
            <a:off x="1386840" y="317698"/>
            <a:ext cx="9144000" cy="56927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rmAutofit fontScale="90000"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lv-LV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Mazais inventārs</a:t>
            </a:r>
            <a:endParaRPr sz="3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5" name="Google Shape;115;g27b80527a01_0_10"/>
          <p:cNvSpPr txBox="1">
            <a:spLocks noGrp="1"/>
          </p:cNvSpPr>
          <p:nvPr>
            <p:ph type="subTitle" idx="1"/>
          </p:nvPr>
        </p:nvSpPr>
        <p:spPr>
          <a:xfrm>
            <a:off x="1295400" y="1773300"/>
            <a:ext cx="9144000" cy="16557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419100" lvl="0" indent="-342900" algn="l" rtl="0">
              <a:spcBef>
                <a:spcPts val="1000"/>
              </a:spcBef>
              <a:spcAft>
                <a:spcPts val="0"/>
              </a:spcAft>
              <a:buSzPts val="2400"/>
              <a:buFont typeface="Arial" panose="020B0604020202020204" pitchFamily="34" charset="0"/>
              <a:buChar char="•"/>
            </a:pPr>
            <a:r>
              <a:rPr lang="lv-LV" dirty="0">
                <a:latin typeface="Times New Roman" panose="02020603050405020304" pitchFamily="18" charset="0"/>
                <a:cs typeface="Times New Roman" panose="02020603050405020304" pitchFamily="18" charset="0"/>
              </a:rPr>
              <a:t>Galda sporta spēļu  (galda teniss, novuss </a:t>
            </a:r>
            <a:r>
              <a:rPr lang="lv-LV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uc</a:t>
            </a:r>
            <a:r>
              <a:rPr lang="lv-LV" dirty="0">
                <a:latin typeface="Times New Roman" panose="02020603050405020304" pitchFamily="18" charset="0"/>
                <a:cs typeface="Times New Roman" panose="02020603050405020304" pitchFamily="18" charset="0"/>
              </a:rPr>
              <a:t>.) uzturēšana.</a:t>
            </a:r>
            <a:endParaRPr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19100" lvl="0" indent="-342900" algn="l" rtl="0">
              <a:spcBef>
                <a:spcPts val="0"/>
              </a:spcBef>
              <a:spcAft>
                <a:spcPts val="0"/>
              </a:spcAft>
              <a:buSzPts val="2400"/>
              <a:buFont typeface="Arial" panose="020B0604020202020204" pitchFamily="34" charset="0"/>
              <a:buChar char="•"/>
            </a:pPr>
            <a:r>
              <a:rPr lang="lv-LV" dirty="0">
                <a:latin typeface="Times New Roman" panose="02020603050405020304" pitchFamily="18" charset="0"/>
                <a:cs typeface="Times New Roman" panose="02020603050405020304" pitchFamily="18" charset="0"/>
              </a:rPr>
              <a:t>Jaunu spēļu iegāde.</a:t>
            </a:r>
            <a:endParaRPr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19100" lvl="0" indent="-342900" algn="l" rtl="0">
              <a:spcBef>
                <a:spcPts val="0"/>
              </a:spcBef>
              <a:spcAft>
                <a:spcPts val="0"/>
              </a:spcAft>
              <a:buSzPts val="2400"/>
              <a:buFont typeface="Arial" panose="020B0604020202020204" pitchFamily="34" charset="0"/>
              <a:buChar char="•"/>
            </a:pPr>
            <a:r>
              <a:rPr lang="lv-LV" dirty="0">
                <a:latin typeface="Times New Roman" panose="02020603050405020304" pitchFamily="18" charset="0"/>
                <a:cs typeface="Times New Roman" panose="02020603050405020304" pitchFamily="18" charset="0"/>
              </a:rPr>
              <a:t>Jauni datori un </a:t>
            </a:r>
            <a:r>
              <a:rPr lang="lv-LV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datorgaldi</a:t>
            </a:r>
            <a:r>
              <a:rPr lang="lv-LV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lv-LV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datorkrēsli</a:t>
            </a:r>
            <a:r>
              <a:rPr lang="lv-LV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19100" lvl="0" indent="-342900" algn="l" rtl="0">
              <a:spcBef>
                <a:spcPts val="0"/>
              </a:spcBef>
              <a:spcAft>
                <a:spcPts val="0"/>
              </a:spcAft>
              <a:buSzPts val="2400"/>
              <a:buFont typeface="Arial" panose="020B0604020202020204" pitchFamily="34" charset="0"/>
              <a:buChar char="•"/>
            </a:pPr>
            <a:r>
              <a:rPr lang="lv-LV" dirty="0">
                <a:latin typeface="Times New Roman" panose="02020603050405020304" pitchFamily="18" charset="0"/>
                <a:cs typeface="Times New Roman" panose="02020603050405020304" pitchFamily="18" charset="0"/>
              </a:rPr>
              <a:t>Kastes materiālu uzglabāšanai.</a:t>
            </a:r>
            <a:endParaRPr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50" name="Picture 2" descr="18 galda spēļu komplekts - V7">
            <a:extLst>
              <a:ext uri="{FF2B5EF4-FFF2-40B4-BE49-F238E27FC236}">
                <a16:creationId xmlns:a16="http://schemas.microsoft.com/office/drawing/2014/main" id="{912919CD-6E20-A7C5-388D-A78BD7F4B6A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69719" y="2825496"/>
            <a:ext cx="4710739" cy="35423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g27b80527a01_0_5"/>
          <p:cNvSpPr txBox="1">
            <a:spLocks noGrp="1"/>
          </p:cNvSpPr>
          <p:nvPr>
            <p:ph type="ctrTitle"/>
          </p:nvPr>
        </p:nvSpPr>
        <p:spPr>
          <a:xfrm>
            <a:off x="3383280" y="624240"/>
            <a:ext cx="6492240" cy="6702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lv-LV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Telpas labiekārtošanas projekts</a:t>
            </a:r>
            <a:endParaRPr sz="3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1" name="Google Shape;121;g27b80527a01_0_5"/>
          <p:cNvSpPr txBox="1">
            <a:spLocks noGrp="1"/>
          </p:cNvSpPr>
          <p:nvPr>
            <p:ph type="subTitle" idx="1"/>
          </p:nvPr>
        </p:nvSpPr>
        <p:spPr>
          <a:xfrm>
            <a:off x="1524000" y="1797090"/>
            <a:ext cx="9144000" cy="6702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70000"/>
              </a:lnSpc>
              <a:spcBef>
                <a:spcPts val="1000"/>
              </a:spcBef>
              <a:spcAft>
                <a:spcPts val="0"/>
              </a:spcAft>
              <a:buSzPts val="935"/>
              <a:buNone/>
            </a:pPr>
            <a:r>
              <a:rPr lang="lv-LV" sz="264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Telpas atrodas </a:t>
            </a:r>
            <a:r>
              <a:rPr lang="lv-LV" sz="264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puspagrbā</a:t>
            </a:r>
            <a:r>
              <a:rPr lang="lv-LV" sz="264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un skats laukā ir neestētisks.</a:t>
            </a:r>
            <a:endParaRPr sz="264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 algn="ctr" rtl="0">
              <a:lnSpc>
                <a:spcPct val="70000"/>
              </a:lnSpc>
              <a:spcBef>
                <a:spcPts val="1000"/>
              </a:spcBef>
              <a:spcAft>
                <a:spcPts val="0"/>
              </a:spcAft>
              <a:buSzPts val="935"/>
              <a:buNone/>
            </a:pPr>
            <a:endParaRPr sz="2640" dirty="0"/>
          </a:p>
        </p:txBody>
      </p:sp>
      <p:pic>
        <p:nvPicPr>
          <p:cNvPr id="122" name="Google Shape;122;g27b80527a01_0_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424734" y="2467290"/>
            <a:ext cx="3064424" cy="4085883"/>
          </a:xfrm>
          <a:prstGeom prst="rect">
            <a:avLst/>
          </a:prstGeom>
          <a:noFill/>
          <a:ln>
            <a:noFill/>
          </a:ln>
        </p:spPr>
      </p:pic>
      <p:pic>
        <p:nvPicPr>
          <p:cNvPr id="123" name="Google Shape;123;g27b80527a01_0_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719251" y="2467278"/>
            <a:ext cx="3064431" cy="4085908"/>
          </a:xfrm>
          <a:prstGeom prst="rect">
            <a:avLst/>
          </a:prstGeom>
          <a:noFill/>
          <a:ln>
            <a:noFill/>
          </a:ln>
        </p:spPr>
      </p:pic>
      <p:pic>
        <p:nvPicPr>
          <p:cNvPr id="124" name="Google Shape;124;g27b80527a01_0_5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8013775" y="2467278"/>
            <a:ext cx="3064424" cy="4085883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7DE77CF1-F2E1-C0D9-2ADA-068623442DFD}"/>
              </a:ext>
            </a:extLst>
          </p:cNvPr>
          <p:cNvSpPr txBox="1"/>
          <p:nvPr/>
        </p:nvSpPr>
        <p:spPr>
          <a:xfrm>
            <a:off x="339609" y="491163"/>
            <a:ext cx="2633472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" lvl="0" algn="ctr" rtl="0">
              <a:spcBef>
                <a:spcPts val="1000"/>
              </a:spcBef>
              <a:spcAft>
                <a:spcPts val="0"/>
              </a:spcAft>
              <a:buSzPts val="2700"/>
            </a:pPr>
            <a:r>
              <a:rPr lang="lv-LV" sz="1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Foto redzamās betona sienas apgleznot gaišos toņos pēc brīvā laika centra apmeklētāju skicēm.</a:t>
            </a:r>
          </a:p>
          <a:p>
            <a:pPr marL="57150" lvl="0" algn="ctr" rtl="0">
              <a:spcBef>
                <a:spcPts val="0"/>
              </a:spcBef>
              <a:spcAft>
                <a:spcPts val="0"/>
              </a:spcAft>
              <a:buSzPts val="2700"/>
            </a:pPr>
            <a:r>
              <a:rPr lang="lv-LV" sz="1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Nepieciešamas 7 toņu āra darbiem paredzētas krāsas, otas, trafareti.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g27b80527a01_0_23"/>
          <p:cNvSpPr txBox="1">
            <a:spLocks noGrp="1"/>
          </p:cNvSpPr>
          <p:nvPr>
            <p:ph type="ctrTitle"/>
          </p:nvPr>
        </p:nvSpPr>
        <p:spPr>
          <a:xfrm>
            <a:off x="1717548" y="448055"/>
            <a:ext cx="8756904" cy="725361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lv-LV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Tējas pauzes</a:t>
            </a:r>
            <a:endParaRPr sz="3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6" name="Google Shape;136;g27b80527a01_0_23"/>
          <p:cNvSpPr txBox="1">
            <a:spLocks noGrp="1"/>
          </p:cNvSpPr>
          <p:nvPr>
            <p:ph type="subTitle" idx="1"/>
          </p:nvPr>
        </p:nvSpPr>
        <p:spPr>
          <a:xfrm>
            <a:off x="1330452" y="1508062"/>
            <a:ext cx="9144000" cy="951674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ctr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lv-LV" dirty="0">
                <a:latin typeface="Times New Roman" panose="02020603050405020304" pitchFamily="18" charset="0"/>
                <a:cs typeface="Times New Roman" panose="02020603050405020304" pitchFamily="18" charset="0"/>
              </a:rPr>
              <a:t>Radošo darbnīcu un citu aktivitāšu dalībnieku iepriecināšanai nepieciešamas uzkodas un dzērieni.</a:t>
            </a:r>
            <a:endParaRPr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94961FCE-203A-0C9A-44EF-87D9EF01511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5997" y="2794382"/>
            <a:ext cx="4386720" cy="3017520"/>
          </a:xfrm>
          <a:prstGeom prst="rect">
            <a:avLst/>
          </a:prstGeom>
        </p:spPr>
      </p:pic>
      <p:pic>
        <p:nvPicPr>
          <p:cNvPr id="1026" name="Picture 2" descr="Receptes.lv — Kakao dzēriens">
            <a:extLst>
              <a:ext uri="{FF2B5EF4-FFF2-40B4-BE49-F238E27FC236}">
                <a16:creationId xmlns:a16="http://schemas.microsoft.com/office/drawing/2014/main" id="{260462E3-CB34-2CE9-F002-2DC55A44FD4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17234" y="2762692"/>
            <a:ext cx="5157218" cy="30175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218</Words>
  <Application>Microsoft Office PowerPoint</Application>
  <PresentationFormat>Widescreen</PresentationFormat>
  <Paragraphs>29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2" baseType="lpstr">
      <vt:lpstr>Arial</vt:lpstr>
      <vt:lpstr>Calibri</vt:lpstr>
      <vt:lpstr>Times New Roman</vt:lpstr>
      <vt:lpstr>Office Theme</vt:lpstr>
      <vt:lpstr>Bērnu brīvā laika pavadīšanas telpas</vt:lpstr>
      <vt:lpstr>Bērnu brīvā laika organizators</vt:lpstr>
      <vt:lpstr>Kādas aktivitātes un cik bieži vēlamies rīkot telpās, kas paredzētas bērnu brīvā laika organizēšanai?</vt:lpstr>
      <vt:lpstr>Situācijas raksturojums</vt:lpstr>
      <vt:lpstr>Radošās darbnīcas</vt:lpstr>
      <vt:lpstr>Mazais inventārs</vt:lpstr>
      <vt:lpstr>Telpas labiekārtošanas projekts</vt:lpstr>
      <vt:lpstr>Tējas pauzes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Bērnu brīvā laika pavadīšanas telpas</dc:title>
  <dc:creator>Ligita Anspoka</dc:creator>
  <cp:lastModifiedBy>Sintija Tenisa</cp:lastModifiedBy>
  <cp:revision>2</cp:revision>
  <dcterms:created xsi:type="dcterms:W3CDTF">2023-08-31T05:11:55Z</dcterms:created>
  <dcterms:modified xsi:type="dcterms:W3CDTF">2023-09-18T11:42:34Z</dcterms:modified>
</cp:coreProperties>
</file>