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gxE1XS4jroYJO2Mcn3XPjTxCcm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6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b80527a0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b80527a0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7b80527a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7b80527a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b80527a0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b80527a0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7b80527a0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7b80527a0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b80527a0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b80527a0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v-L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lv-LV" sz="6000" dirty="0">
                <a:latin typeface="Times New Roman"/>
                <a:ea typeface="Times New Roman"/>
                <a:cs typeface="Times New Roman"/>
                <a:sym typeface="Times New Roman"/>
              </a:rPr>
              <a:t>Bērnu brīvā laika pavadīšanas telpas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 i="1">
                <a:latin typeface="Times New Roman"/>
                <a:ea typeface="Times New Roman"/>
                <a:cs typeface="Times New Roman"/>
                <a:sym typeface="Times New Roman"/>
              </a:rPr>
              <a:t>Ziņojums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>
                <a:latin typeface="Times New Roman"/>
                <a:ea typeface="Times New Roman"/>
                <a:cs typeface="Times New Roman"/>
                <a:sym typeface="Times New Roman"/>
              </a:rPr>
              <a:t>Ligita Anspoka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v-LV">
                <a:latin typeface="Times New Roman"/>
                <a:ea typeface="Times New Roman"/>
                <a:cs typeface="Times New Roman"/>
                <a:sym typeface="Times New Roman"/>
              </a:rPr>
              <a:t>06.09.2023.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C2368B-4F0D-5AA3-4A63-CF1E5E7160EF}"/>
              </a:ext>
            </a:extLst>
          </p:cNvPr>
          <p:cNvSpPr txBox="1"/>
          <p:nvPr/>
        </p:nvSpPr>
        <p:spPr>
          <a:xfrm>
            <a:off x="6551629" y="141402"/>
            <a:ext cx="532233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 Pielikums</a:t>
            </a:r>
          </a:p>
          <a:p>
            <a:pPr marL="457200" algn="r"/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Izglītības, kultūras, sporta un sociālās</a:t>
            </a:r>
          </a:p>
          <a:p>
            <a:pPr marL="457200" algn="r">
              <a:spcAft>
                <a:spcPts val="600"/>
              </a:spcAft>
            </a:pPr>
            <a:r>
              <a:rPr lang="lv-LV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2023. gada 6. septembra sēdes protokolam Nr.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komitejas11</a:t>
            </a:r>
            <a:endParaRPr lang="lv-LV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lv-LV" sz="3600">
                <a:latin typeface="Times New Roman"/>
                <a:ea typeface="Times New Roman"/>
                <a:cs typeface="Times New Roman"/>
                <a:sym typeface="Times New Roman"/>
              </a:rPr>
              <a:t>Bērnu brīvā laika organizators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dirty="0">
                <a:latin typeface="Times New Roman"/>
                <a:ea typeface="Times New Roman"/>
                <a:cs typeface="Times New Roman"/>
                <a:sym typeface="Times New Roman"/>
              </a:rPr>
              <a:t>2023. gada 24. maijā tika pieņemts lēmums </a:t>
            </a:r>
            <a:r>
              <a:rPr lang="lv-LV" sz="2400" b="1" dirty="0">
                <a:latin typeface="Times New Roman"/>
                <a:ea typeface="Times New Roman"/>
                <a:cs typeface="Times New Roman"/>
                <a:sym typeface="Times New Roman"/>
              </a:rPr>
              <a:t>Nr. 196 «</a:t>
            </a:r>
            <a:r>
              <a:rPr lang="lv-LV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izmaiņām pašvaldības iestāžu struktūrā»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lv-LV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 2023. gada 1. septembri sāka strādāt Kristīne </a:t>
            </a:r>
            <a:r>
              <a:rPr lang="lv-LV" sz="2400" i="0" dirty="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Pazare kā </a:t>
            </a:r>
            <a:r>
              <a:rPr lang="lv-LV" sz="2400" dirty="0">
                <a:latin typeface="Times New Roman"/>
                <a:ea typeface="Times New Roman"/>
                <a:cs typeface="Times New Roman"/>
                <a:sym typeface="Times New Roman"/>
              </a:rPr>
              <a:t>bērnu brīvā laika organizators.</a:t>
            </a:r>
            <a:endParaRPr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lv-LV" sz="2400" dirty="0">
                <a:latin typeface="Times New Roman"/>
                <a:ea typeface="Times New Roman"/>
                <a:cs typeface="Times New Roman"/>
                <a:sym typeface="Times New Roman"/>
              </a:rPr>
              <a:t>Izglītības un jaunatnes nodaļa ir uzsākts nākošā gada budžeta plānošana.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i="0" dirty="0">
              <a:solidFill>
                <a:srgbClr val="21252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ctrTitle"/>
          </p:nvPr>
        </p:nvSpPr>
        <p:spPr>
          <a:xfrm>
            <a:off x="1589314" y="1483567"/>
            <a:ext cx="9144000" cy="229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lv-LV" sz="4800">
                <a:latin typeface="Times New Roman"/>
                <a:ea typeface="Times New Roman"/>
                <a:cs typeface="Times New Roman"/>
                <a:sym typeface="Times New Roman"/>
              </a:rPr>
              <a:t>Kādas aktivitātes un cik bieži vēlamies rīkot telpās, kas paredzētas bērnu brīvā laika organizēšanai?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7b80527a01_0_89"/>
          <p:cNvSpPr txBox="1">
            <a:spLocks noGrp="1"/>
          </p:cNvSpPr>
          <p:nvPr>
            <p:ph type="ctrTitle"/>
          </p:nvPr>
        </p:nvSpPr>
        <p:spPr>
          <a:xfrm>
            <a:off x="1524000" y="407977"/>
            <a:ext cx="9144000" cy="971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Situācijas raksturojums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g27b80527a01_0_89"/>
          <p:cNvSpPr txBox="1">
            <a:spLocks noGrp="1"/>
          </p:cNvSpPr>
          <p:nvPr>
            <p:ph type="subTitle" idx="1"/>
          </p:nvPr>
        </p:nvSpPr>
        <p:spPr>
          <a:xfrm>
            <a:off x="783336" y="2807207"/>
            <a:ext cx="5242560" cy="19648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Šobrīd brīvā laika centru apmeklē vidēji 30-40 bērnu dienā.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Google Shape;103;g27b80527a01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106" y="2005167"/>
            <a:ext cx="4837176" cy="3728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b80527a01_0_0"/>
          <p:cNvSpPr txBox="1">
            <a:spLocks noGrp="1"/>
          </p:cNvSpPr>
          <p:nvPr>
            <p:ph type="ctrTitle"/>
          </p:nvPr>
        </p:nvSpPr>
        <p:spPr>
          <a:xfrm>
            <a:off x="1377696" y="587570"/>
            <a:ext cx="9144000" cy="560126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Radošās darbnīcas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Google Shape;109;g27b80527a01_0_0"/>
          <p:cNvSpPr txBox="1">
            <a:spLocks noGrp="1"/>
          </p:cNvSpPr>
          <p:nvPr>
            <p:ph type="subTitle" idx="1"/>
          </p:nvPr>
        </p:nvSpPr>
        <p:spPr>
          <a:xfrm>
            <a:off x="1377696" y="1645222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lv-LV" dirty="0"/>
              <a:t> 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 nedēļā tematiskā darbnīca 2-3 h garumā (vismaz 40 darbnīcas gadā).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arī katru dienu bērnu interešu praktisko darbu realizācijai nepieciešami dažādi materiāli.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stoņu veidu vilna. Kura labāka? | LA.LV">
            <a:extLst>
              <a:ext uri="{FF2B5EF4-FFF2-40B4-BE49-F238E27FC236}">
                <a16:creationId xmlns:a16="http://schemas.microsoft.com/office/drawing/2014/main" id="{6C4C7640-2E12-4B45-EA9C-C6AADC52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94" y="3429000"/>
            <a:ext cx="4002962" cy="26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rāsains papīrs A1(61x86cm) 170g/m², Kreska - Biroja Preču Tirdzniecība Ūpis">
            <a:extLst>
              <a:ext uri="{FF2B5EF4-FFF2-40B4-BE49-F238E27FC236}">
                <a16:creationId xmlns:a16="http://schemas.microsoft.com/office/drawing/2014/main" id="{518BDF84-0B0B-8661-5859-F71D2CE8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3200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VA līme 250 ml. – RAMROLF">
            <a:extLst>
              <a:ext uri="{FF2B5EF4-FFF2-40B4-BE49-F238E27FC236}">
                <a16:creationId xmlns:a16="http://schemas.microsoft.com/office/drawing/2014/main" id="{5210FCA1-2670-E336-8EFC-AA56A8DD4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68" y="3516502"/>
            <a:ext cx="2569464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b80527a01_0_10"/>
          <p:cNvSpPr txBox="1">
            <a:spLocks noGrp="1"/>
          </p:cNvSpPr>
          <p:nvPr>
            <p:ph type="ctrTitle"/>
          </p:nvPr>
        </p:nvSpPr>
        <p:spPr>
          <a:xfrm>
            <a:off x="1386840" y="317698"/>
            <a:ext cx="9144000" cy="56927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Mazais inventārs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Google Shape;115;g27b80527a01_0_10"/>
          <p:cNvSpPr txBox="1">
            <a:spLocks noGrp="1"/>
          </p:cNvSpPr>
          <p:nvPr>
            <p:ph type="subTitle" idx="1"/>
          </p:nvPr>
        </p:nvSpPr>
        <p:spPr>
          <a:xfrm>
            <a:off x="1295400" y="1773300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Galda sporta spēļu  (galda teniss, novuss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uzturēšana.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Jaunu spēļu iegāde.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Jauni datori un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datorgaldi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datorkrēsli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Kastes materiālu uzglabāšanai.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18 galda spēļu komplekts - V7">
            <a:extLst>
              <a:ext uri="{FF2B5EF4-FFF2-40B4-BE49-F238E27FC236}">
                <a16:creationId xmlns:a16="http://schemas.microsoft.com/office/drawing/2014/main" id="{912919CD-6E20-A7C5-388D-A78BD7F4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19" y="2825496"/>
            <a:ext cx="4710739" cy="35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b80527a01_0_5"/>
          <p:cNvSpPr txBox="1">
            <a:spLocks noGrp="1"/>
          </p:cNvSpPr>
          <p:nvPr>
            <p:ph type="ctrTitle"/>
          </p:nvPr>
        </p:nvSpPr>
        <p:spPr>
          <a:xfrm>
            <a:off x="3383280" y="624240"/>
            <a:ext cx="6492240" cy="67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Telpas labiekārtošanas projekts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Google Shape;121;g27b80527a01_0_5"/>
          <p:cNvSpPr txBox="1">
            <a:spLocks noGrp="1"/>
          </p:cNvSpPr>
          <p:nvPr>
            <p:ph type="subTitle" idx="1"/>
          </p:nvPr>
        </p:nvSpPr>
        <p:spPr>
          <a:xfrm>
            <a:off x="1524000" y="1797090"/>
            <a:ext cx="9144000" cy="67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r>
              <a:rPr lang="lv-LV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Telpas atrodas </a:t>
            </a:r>
            <a:r>
              <a:rPr lang="lv-LV" sz="26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puspagrbā</a:t>
            </a:r>
            <a:r>
              <a:rPr lang="lv-LV" sz="2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skats laukā ir neestētisks.</a:t>
            </a:r>
            <a:endParaRPr sz="26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935"/>
              <a:buNone/>
            </a:pPr>
            <a:endParaRPr sz="2640" dirty="0"/>
          </a:p>
        </p:txBody>
      </p:sp>
      <p:pic>
        <p:nvPicPr>
          <p:cNvPr id="122" name="Google Shape;122;g27b80527a0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734" y="2467290"/>
            <a:ext cx="3064424" cy="408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7b80527a01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251" y="2467278"/>
            <a:ext cx="3064431" cy="4085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7b80527a01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3775" y="2467278"/>
            <a:ext cx="3064424" cy="408588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77CF1-F2E1-C0D9-2ADA-068623442DFD}"/>
              </a:ext>
            </a:extLst>
          </p:cNvPr>
          <p:cNvSpPr txBox="1"/>
          <p:nvPr/>
        </p:nvSpPr>
        <p:spPr>
          <a:xfrm>
            <a:off x="339609" y="491163"/>
            <a:ext cx="2633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lvl="0" algn="ctr" rtl="0">
              <a:spcBef>
                <a:spcPts val="1000"/>
              </a:spcBef>
              <a:spcAft>
                <a:spcPts val="0"/>
              </a:spcAft>
              <a:buSzPts val="2700"/>
            </a:pP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 redzamās betona sienas apgleznot gaišos toņos pēc brīvā laika centra apmeklētāju skicēm.</a:t>
            </a:r>
          </a:p>
          <a:p>
            <a:pPr marL="57150" lvl="0" algn="ctr" rtl="0">
              <a:spcBef>
                <a:spcPts val="0"/>
              </a:spcBef>
              <a:spcAft>
                <a:spcPts val="0"/>
              </a:spcAft>
              <a:buSzPts val="2700"/>
            </a:pPr>
            <a:r>
              <a:rPr lang="lv-LV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Nepieciešamas 7 toņu āra darbiem paredzētas krāsas, otas, trafareti.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b80527a01_0_23"/>
          <p:cNvSpPr txBox="1">
            <a:spLocks noGrp="1"/>
          </p:cNvSpPr>
          <p:nvPr>
            <p:ph type="ctrTitle"/>
          </p:nvPr>
        </p:nvSpPr>
        <p:spPr>
          <a:xfrm>
            <a:off x="1717548" y="448055"/>
            <a:ext cx="8756904" cy="72536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lv-LV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Tējas pauzes</a:t>
            </a:r>
            <a:endParaRPr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Google Shape;136;g27b80527a01_0_23"/>
          <p:cNvSpPr txBox="1">
            <a:spLocks noGrp="1"/>
          </p:cNvSpPr>
          <p:nvPr>
            <p:ph type="subTitle" idx="1"/>
          </p:nvPr>
        </p:nvSpPr>
        <p:spPr>
          <a:xfrm>
            <a:off x="1330452" y="1508062"/>
            <a:ext cx="9144000" cy="95167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Radošo darbnīcu un citu aktivitāšu dalībnieku iepriecināšanai nepieciešamas uzkodas un dzērieni.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961FCE-203A-0C9A-44EF-87D9EF015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7" y="2794382"/>
            <a:ext cx="4386720" cy="3017520"/>
          </a:xfrm>
          <a:prstGeom prst="rect">
            <a:avLst/>
          </a:prstGeom>
        </p:spPr>
      </p:pic>
      <p:pic>
        <p:nvPicPr>
          <p:cNvPr id="1026" name="Picture 2" descr="Receptes.lv — Kakao dzēriens">
            <a:extLst>
              <a:ext uri="{FF2B5EF4-FFF2-40B4-BE49-F238E27FC236}">
                <a16:creationId xmlns:a16="http://schemas.microsoft.com/office/drawing/2014/main" id="{260462E3-CB34-2CE9-F002-2DC55A44F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34" y="2762692"/>
            <a:ext cx="5157218" cy="301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218</Words>
  <Application>Microsoft Office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Bērnu brīvā laika pavadīšanas telpas</vt:lpstr>
      <vt:lpstr>Bērnu brīvā laika organizators</vt:lpstr>
      <vt:lpstr>Kādas aktivitātes un cik bieži vēlamies rīkot telpās, kas paredzētas bērnu brīvā laika organizēšanai?</vt:lpstr>
      <vt:lpstr>Situācijas raksturojums</vt:lpstr>
      <vt:lpstr>Radošās darbnīcas</vt:lpstr>
      <vt:lpstr>Mazais inventārs</vt:lpstr>
      <vt:lpstr>Telpas labiekārtošanas projekts</vt:lpstr>
      <vt:lpstr>Tējas pauzes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Bērnu brīvā laika pavadīšanas telpas</dc:title>
  <dc:creator>Ligita Anspoka</dc:creator>
  <cp:lastModifiedBy>Sintija Tenisa</cp:lastModifiedBy>
  <cp:revision>2</cp:revision>
  <dcterms:created xsi:type="dcterms:W3CDTF">2023-08-31T05:11:55Z</dcterms:created>
  <dcterms:modified xsi:type="dcterms:W3CDTF">2023-09-18T11:42:34Z</dcterms:modified>
</cp:coreProperties>
</file>