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6" d="100"/>
          <a:sy n="56" d="100"/>
        </p:scale>
        <p:origin x="73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D2E7C-1319-7413-E0D5-9E00031DBE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DF63FEBF-CF3F-F111-C551-EA42E7AE38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C6E19F8E-618F-536C-B14C-D36665FB2BE9}"/>
              </a:ext>
            </a:extLst>
          </p:cNvPr>
          <p:cNvSpPr>
            <a:spLocks noGrp="1"/>
          </p:cNvSpPr>
          <p:nvPr>
            <p:ph type="dt" sz="half" idx="10"/>
          </p:nvPr>
        </p:nvSpPr>
        <p:spPr/>
        <p:txBody>
          <a:bodyPr/>
          <a:lstStyle/>
          <a:p>
            <a:fld id="{6178D911-3743-434B-829A-106E20D81946}" type="datetimeFigureOut">
              <a:rPr lang="lv-LV" smtClean="0"/>
              <a:t>18.09.2023</a:t>
            </a:fld>
            <a:endParaRPr lang="lv-LV"/>
          </a:p>
        </p:txBody>
      </p:sp>
      <p:sp>
        <p:nvSpPr>
          <p:cNvPr id="5" name="Footer Placeholder 4">
            <a:extLst>
              <a:ext uri="{FF2B5EF4-FFF2-40B4-BE49-F238E27FC236}">
                <a16:creationId xmlns:a16="http://schemas.microsoft.com/office/drawing/2014/main" id="{A28C54F4-C840-ACA2-322D-5A8AC1923471}"/>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126381B-B0D7-83D7-BD60-2930A4644C54}"/>
              </a:ext>
            </a:extLst>
          </p:cNvPr>
          <p:cNvSpPr>
            <a:spLocks noGrp="1"/>
          </p:cNvSpPr>
          <p:nvPr>
            <p:ph type="sldNum" sz="quarter" idx="12"/>
          </p:nvPr>
        </p:nvSpPr>
        <p:spPr/>
        <p:txBody>
          <a:bodyPr/>
          <a:lstStyle/>
          <a:p>
            <a:fld id="{A8DB0EE7-C4A4-4A47-9496-8ECC94D26017}" type="slidenum">
              <a:rPr lang="lv-LV" smtClean="0"/>
              <a:t>‹#›</a:t>
            </a:fld>
            <a:endParaRPr lang="lv-LV"/>
          </a:p>
        </p:txBody>
      </p:sp>
    </p:spTree>
    <p:extLst>
      <p:ext uri="{BB962C8B-B14F-4D97-AF65-F5344CB8AC3E}">
        <p14:creationId xmlns:p14="http://schemas.microsoft.com/office/powerpoint/2010/main" val="431783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B6438-5791-8A76-E433-1C538DACB07F}"/>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D333A129-F48A-A1EC-4F7C-8982984FF7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63FA3767-83D2-3897-4B17-5BC656C8D867}"/>
              </a:ext>
            </a:extLst>
          </p:cNvPr>
          <p:cNvSpPr>
            <a:spLocks noGrp="1"/>
          </p:cNvSpPr>
          <p:nvPr>
            <p:ph type="dt" sz="half" idx="10"/>
          </p:nvPr>
        </p:nvSpPr>
        <p:spPr/>
        <p:txBody>
          <a:bodyPr/>
          <a:lstStyle/>
          <a:p>
            <a:fld id="{6178D911-3743-434B-829A-106E20D81946}" type="datetimeFigureOut">
              <a:rPr lang="lv-LV" smtClean="0"/>
              <a:t>18.09.2023</a:t>
            </a:fld>
            <a:endParaRPr lang="lv-LV"/>
          </a:p>
        </p:txBody>
      </p:sp>
      <p:sp>
        <p:nvSpPr>
          <p:cNvPr id="5" name="Footer Placeholder 4">
            <a:extLst>
              <a:ext uri="{FF2B5EF4-FFF2-40B4-BE49-F238E27FC236}">
                <a16:creationId xmlns:a16="http://schemas.microsoft.com/office/drawing/2014/main" id="{0B240B89-3E9D-8F0B-6EEF-36C21A4F4B03}"/>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743752ED-CF74-89A0-6AE2-6FC01BD8AA15}"/>
              </a:ext>
            </a:extLst>
          </p:cNvPr>
          <p:cNvSpPr>
            <a:spLocks noGrp="1"/>
          </p:cNvSpPr>
          <p:nvPr>
            <p:ph type="sldNum" sz="quarter" idx="12"/>
          </p:nvPr>
        </p:nvSpPr>
        <p:spPr/>
        <p:txBody>
          <a:bodyPr/>
          <a:lstStyle/>
          <a:p>
            <a:fld id="{A8DB0EE7-C4A4-4A47-9496-8ECC94D26017}" type="slidenum">
              <a:rPr lang="lv-LV" smtClean="0"/>
              <a:t>‹#›</a:t>
            </a:fld>
            <a:endParaRPr lang="lv-LV"/>
          </a:p>
        </p:txBody>
      </p:sp>
    </p:spTree>
    <p:extLst>
      <p:ext uri="{BB962C8B-B14F-4D97-AF65-F5344CB8AC3E}">
        <p14:creationId xmlns:p14="http://schemas.microsoft.com/office/powerpoint/2010/main" val="917028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01242C-1C77-D4E7-28EF-499D8F1C7A6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E27A01FE-DFB1-12D0-0D6D-6ED4BD6F6E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F7D42CFC-F18C-4037-4112-85E6842A5A29}"/>
              </a:ext>
            </a:extLst>
          </p:cNvPr>
          <p:cNvSpPr>
            <a:spLocks noGrp="1"/>
          </p:cNvSpPr>
          <p:nvPr>
            <p:ph type="dt" sz="half" idx="10"/>
          </p:nvPr>
        </p:nvSpPr>
        <p:spPr/>
        <p:txBody>
          <a:bodyPr/>
          <a:lstStyle/>
          <a:p>
            <a:fld id="{6178D911-3743-434B-829A-106E20D81946}" type="datetimeFigureOut">
              <a:rPr lang="lv-LV" smtClean="0"/>
              <a:t>18.09.2023</a:t>
            </a:fld>
            <a:endParaRPr lang="lv-LV"/>
          </a:p>
        </p:txBody>
      </p:sp>
      <p:sp>
        <p:nvSpPr>
          <p:cNvPr id="5" name="Footer Placeholder 4">
            <a:extLst>
              <a:ext uri="{FF2B5EF4-FFF2-40B4-BE49-F238E27FC236}">
                <a16:creationId xmlns:a16="http://schemas.microsoft.com/office/drawing/2014/main" id="{58102DC4-6E60-6C8A-2BE8-C5588C83BE17}"/>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5677FB90-883C-2201-FF2F-4CE3199652B9}"/>
              </a:ext>
            </a:extLst>
          </p:cNvPr>
          <p:cNvSpPr>
            <a:spLocks noGrp="1"/>
          </p:cNvSpPr>
          <p:nvPr>
            <p:ph type="sldNum" sz="quarter" idx="12"/>
          </p:nvPr>
        </p:nvSpPr>
        <p:spPr/>
        <p:txBody>
          <a:bodyPr/>
          <a:lstStyle/>
          <a:p>
            <a:fld id="{A8DB0EE7-C4A4-4A47-9496-8ECC94D26017}" type="slidenum">
              <a:rPr lang="lv-LV" smtClean="0"/>
              <a:t>‹#›</a:t>
            </a:fld>
            <a:endParaRPr lang="lv-LV"/>
          </a:p>
        </p:txBody>
      </p:sp>
    </p:spTree>
    <p:extLst>
      <p:ext uri="{BB962C8B-B14F-4D97-AF65-F5344CB8AC3E}">
        <p14:creationId xmlns:p14="http://schemas.microsoft.com/office/powerpoint/2010/main" val="132636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A5B45-EB70-4765-B640-E285F354EE5C}"/>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1BC6BF5D-D703-19B3-C307-8E56598A2A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362F21A4-6C78-5CC7-FD22-D36140FAA5C5}"/>
              </a:ext>
            </a:extLst>
          </p:cNvPr>
          <p:cNvSpPr>
            <a:spLocks noGrp="1"/>
          </p:cNvSpPr>
          <p:nvPr>
            <p:ph type="dt" sz="half" idx="10"/>
          </p:nvPr>
        </p:nvSpPr>
        <p:spPr/>
        <p:txBody>
          <a:bodyPr/>
          <a:lstStyle/>
          <a:p>
            <a:fld id="{6178D911-3743-434B-829A-106E20D81946}" type="datetimeFigureOut">
              <a:rPr lang="lv-LV" smtClean="0"/>
              <a:t>18.09.2023</a:t>
            </a:fld>
            <a:endParaRPr lang="lv-LV"/>
          </a:p>
        </p:txBody>
      </p:sp>
      <p:sp>
        <p:nvSpPr>
          <p:cNvPr id="5" name="Footer Placeholder 4">
            <a:extLst>
              <a:ext uri="{FF2B5EF4-FFF2-40B4-BE49-F238E27FC236}">
                <a16:creationId xmlns:a16="http://schemas.microsoft.com/office/drawing/2014/main" id="{B8BCA5F1-A3D5-6B01-1122-78D72646211D}"/>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1A745D6E-FCC2-A088-FE9B-404DF75B3CFF}"/>
              </a:ext>
            </a:extLst>
          </p:cNvPr>
          <p:cNvSpPr>
            <a:spLocks noGrp="1"/>
          </p:cNvSpPr>
          <p:nvPr>
            <p:ph type="sldNum" sz="quarter" idx="12"/>
          </p:nvPr>
        </p:nvSpPr>
        <p:spPr/>
        <p:txBody>
          <a:bodyPr/>
          <a:lstStyle/>
          <a:p>
            <a:fld id="{A8DB0EE7-C4A4-4A47-9496-8ECC94D26017}" type="slidenum">
              <a:rPr lang="lv-LV" smtClean="0"/>
              <a:t>‹#›</a:t>
            </a:fld>
            <a:endParaRPr lang="lv-LV"/>
          </a:p>
        </p:txBody>
      </p:sp>
    </p:spTree>
    <p:extLst>
      <p:ext uri="{BB962C8B-B14F-4D97-AF65-F5344CB8AC3E}">
        <p14:creationId xmlns:p14="http://schemas.microsoft.com/office/powerpoint/2010/main" val="302715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BFA7C-DBC7-21FC-0437-B7553D7A6B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35415201-72F7-F87C-4024-6D1C4DD09B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B0829D-DCF1-568B-54B4-E9A4DD1D85E5}"/>
              </a:ext>
            </a:extLst>
          </p:cNvPr>
          <p:cNvSpPr>
            <a:spLocks noGrp="1"/>
          </p:cNvSpPr>
          <p:nvPr>
            <p:ph type="dt" sz="half" idx="10"/>
          </p:nvPr>
        </p:nvSpPr>
        <p:spPr/>
        <p:txBody>
          <a:bodyPr/>
          <a:lstStyle/>
          <a:p>
            <a:fld id="{6178D911-3743-434B-829A-106E20D81946}" type="datetimeFigureOut">
              <a:rPr lang="lv-LV" smtClean="0"/>
              <a:t>18.09.2023</a:t>
            </a:fld>
            <a:endParaRPr lang="lv-LV"/>
          </a:p>
        </p:txBody>
      </p:sp>
      <p:sp>
        <p:nvSpPr>
          <p:cNvPr id="5" name="Footer Placeholder 4">
            <a:extLst>
              <a:ext uri="{FF2B5EF4-FFF2-40B4-BE49-F238E27FC236}">
                <a16:creationId xmlns:a16="http://schemas.microsoft.com/office/drawing/2014/main" id="{00414D00-EE74-E3ED-32EC-6B6E86563A6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77945057-BFC5-3938-89B3-26F0496A4530}"/>
              </a:ext>
            </a:extLst>
          </p:cNvPr>
          <p:cNvSpPr>
            <a:spLocks noGrp="1"/>
          </p:cNvSpPr>
          <p:nvPr>
            <p:ph type="sldNum" sz="quarter" idx="12"/>
          </p:nvPr>
        </p:nvSpPr>
        <p:spPr/>
        <p:txBody>
          <a:bodyPr/>
          <a:lstStyle/>
          <a:p>
            <a:fld id="{A8DB0EE7-C4A4-4A47-9496-8ECC94D26017}" type="slidenum">
              <a:rPr lang="lv-LV" smtClean="0"/>
              <a:t>‹#›</a:t>
            </a:fld>
            <a:endParaRPr lang="lv-LV"/>
          </a:p>
        </p:txBody>
      </p:sp>
    </p:spTree>
    <p:extLst>
      <p:ext uri="{BB962C8B-B14F-4D97-AF65-F5344CB8AC3E}">
        <p14:creationId xmlns:p14="http://schemas.microsoft.com/office/powerpoint/2010/main" val="448445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BE8A7-2AB7-1026-F6FE-6C6062EB9BBF}"/>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6083FF3F-919F-182F-F1A0-CB91A2ECAD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1A149422-A4EA-4959-B4A5-03185D822F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833C903A-1BEF-A4A7-463E-526E97F80325}"/>
              </a:ext>
            </a:extLst>
          </p:cNvPr>
          <p:cNvSpPr>
            <a:spLocks noGrp="1"/>
          </p:cNvSpPr>
          <p:nvPr>
            <p:ph type="dt" sz="half" idx="10"/>
          </p:nvPr>
        </p:nvSpPr>
        <p:spPr/>
        <p:txBody>
          <a:bodyPr/>
          <a:lstStyle/>
          <a:p>
            <a:fld id="{6178D911-3743-434B-829A-106E20D81946}" type="datetimeFigureOut">
              <a:rPr lang="lv-LV" smtClean="0"/>
              <a:t>18.09.2023</a:t>
            </a:fld>
            <a:endParaRPr lang="lv-LV"/>
          </a:p>
        </p:txBody>
      </p:sp>
      <p:sp>
        <p:nvSpPr>
          <p:cNvPr id="6" name="Footer Placeholder 5">
            <a:extLst>
              <a:ext uri="{FF2B5EF4-FFF2-40B4-BE49-F238E27FC236}">
                <a16:creationId xmlns:a16="http://schemas.microsoft.com/office/drawing/2014/main" id="{6FDB09EC-AD77-A64F-4DFD-397D51AF3D93}"/>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C67655A4-C3E0-072F-3800-DBF09B945AC0}"/>
              </a:ext>
            </a:extLst>
          </p:cNvPr>
          <p:cNvSpPr>
            <a:spLocks noGrp="1"/>
          </p:cNvSpPr>
          <p:nvPr>
            <p:ph type="sldNum" sz="quarter" idx="12"/>
          </p:nvPr>
        </p:nvSpPr>
        <p:spPr/>
        <p:txBody>
          <a:bodyPr/>
          <a:lstStyle/>
          <a:p>
            <a:fld id="{A8DB0EE7-C4A4-4A47-9496-8ECC94D26017}" type="slidenum">
              <a:rPr lang="lv-LV" smtClean="0"/>
              <a:t>‹#›</a:t>
            </a:fld>
            <a:endParaRPr lang="lv-LV"/>
          </a:p>
        </p:txBody>
      </p:sp>
    </p:spTree>
    <p:extLst>
      <p:ext uri="{BB962C8B-B14F-4D97-AF65-F5344CB8AC3E}">
        <p14:creationId xmlns:p14="http://schemas.microsoft.com/office/powerpoint/2010/main" val="1276819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10FAE-A3DE-91D1-BD0C-BFED3329A25E}"/>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CB221F41-4BF1-C8D2-BFBA-7CC2991BC4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65FCB0-4076-7CC8-2521-B52D036FB9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FAA64498-BCCA-1B27-1251-4DE426681C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967A56-3F20-558E-C0B1-92C6D36973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5E543D7B-6C72-F486-20BC-F8EEDF0BFE61}"/>
              </a:ext>
            </a:extLst>
          </p:cNvPr>
          <p:cNvSpPr>
            <a:spLocks noGrp="1"/>
          </p:cNvSpPr>
          <p:nvPr>
            <p:ph type="dt" sz="half" idx="10"/>
          </p:nvPr>
        </p:nvSpPr>
        <p:spPr/>
        <p:txBody>
          <a:bodyPr/>
          <a:lstStyle/>
          <a:p>
            <a:fld id="{6178D911-3743-434B-829A-106E20D81946}" type="datetimeFigureOut">
              <a:rPr lang="lv-LV" smtClean="0"/>
              <a:t>18.09.2023</a:t>
            </a:fld>
            <a:endParaRPr lang="lv-LV"/>
          </a:p>
        </p:txBody>
      </p:sp>
      <p:sp>
        <p:nvSpPr>
          <p:cNvPr id="8" name="Footer Placeholder 7">
            <a:extLst>
              <a:ext uri="{FF2B5EF4-FFF2-40B4-BE49-F238E27FC236}">
                <a16:creationId xmlns:a16="http://schemas.microsoft.com/office/drawing/2014/main" id="{87584273-D71E-1775-6CA9-321A6783EAFA}"/>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457606D1-37AD-E7F9-7DDC-513698ED568F}"/>
              </a:ext>
            </a:extLst>
          </p:cNvPr>
          <p:cNvSpPr>
            <a:spLocks noGrp="1"/>
          </p:cNvSpPr>
          <p:nvPr>
            <p:ph type="sldNum" sz="quarter" idx="12"/>
          </p:nvPr>
        </p:nvSpPr>
        <p:spPr/>
        <p:txBody>
          <a:bodyPr/>
          <a:lstStyle/>
          <a:p>
            <a:fld id="{A8DB0EE7-C4A4-4A47-9496-8ECC94D26017}" type="slidenum">
              <a:rPr lang="lv-LV" smtClean="0"/>
              <a:t>‹#›</a:t>
            </a:fld>
            <a:endParaRPr lang="lv-LV"/>
          </a:p>
        </p:txBody>
      </p:sp>
    </p:spTree>
    <p:extLst>
      <p:ext uri="{BB962C8B-B14F-4D97-AF65-F5344CB8AC3E}">
        <p14:creationId xmlns:p14="http://schemas.microsoft.com/office/powerpoint/2010/main" val="3764210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688F0-6513-1A15-E1B2-F41D562A596D}"/>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C70DEACD-5CF3-AE93-8DC0-F4C3A5A9F698}"/>
              </a:ext>
            </a:extLst>
          </p:cNvPr>
          <p:cNvSpPr>
            <a:spLocks noGrp="1"/>
          </p:cNvSpPr>
          <p:nvPr>
            <p:ph type="dt" sz="half" idx="10"/>
          </p:nvPr>
        </p:nvSpPr>
        <p:spPr/>
        <p:txBody>
          <a:bodyPr/>
          <a:lstStyle/>
          <a:p>
            <a:fld id="{6178D911-3743-434B-829A-106E20D81946}" type="datetimeFigureOut">
              <a:rPr lang="lv-LV" smtClean="0"/>
              <a:t>18.09.2023</a:t>
            </a:fld>
            <a:endParaRPr lang="lv-LV"/>
          </a:p>
        </p:txBody>
      </p:sp>
      <p:sp>
        <p:nvSpPr>
          <p:cNvPr id="4" name="Footer Placeholder 3">
            <a:extLst>
              <a:ext uri="{FF2B5EF4-FFF2-40B4-BE49-F238E27FC236}">
                <a16:creationId xmlns:a16="http://schemas.microsoft.com/office/drawing/2014/main" id="{122C1E10-E356-22E9-86A5-D37C0F99892F}"/>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8AE6166A-A424-2E6E-2A03-12ED741016B5}"/>
              </a:ext>
            </a:extLst>
          </p:cNvPr>
          <p:cNvSpPr>
            <a:spLocks noGrp="1"/>
          </p:cNvSpPr>
          <p:nvPr>
            <p:ph type="sldNum" sz="quarter" idx="12"/>
          </p:nvPr>
        </p:nvSpPr>
        <p:spPr/>
        <p:txBody>
          <a:bodyPr/>
          <a:lstStyle/>
          <a:p>
            <a:fld id="{A8DB0EE7-C4A4-4A47-9496-8ECC94D26017}" type="slidenum">
              <a:rPr lang="lv-LV" smtClean="0"/>
              <a:t>‹#›</a:t>
            </a:fld>
            <a:endParaRPr lang="lv-LV"/>
          </a:p>
        </p:txBody>
      </p:sp>
    </p:spTree>
    <p:extLst>
      <p:ext uri="{BB962C8B-B14F-4D97-AF65-F5344CB8AC3E}">
        <p14:creationId xmlns:p14="http://schemas.microsoft.com/office/powerpoint/2010/main" val="4268508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D637D5-B963-7593-E697-41E94909FF71}"/>
              </a:ext>
            </a:extLst>
          </p:cNvPr>
          <p:cNvSpPr>
            <a:spLocks noGrp="1"/>
          </p:cNvSpPr>
          <p:nvPr>
            <p:ph type="dt" sz="half" idx="10"/>
          </p:nvPr>
        </p:nvSpPr>
        <p:spPr/>
        <p:txBody>
          <a:bodyPr/>
          <a:lstStyle/>
          <a:p>
            <a:fld id="{6178D911-3743-434B-829A-106E20D81946}" type="datetimeFigureOut">
              <a:rPr lang="lv-LV" smtClean="0"/>
              <a:t>18.09.2023</a:t>
            </a:fld>
            <a:endParaRPr lang="lv-LV"/>
          </a:p>
        </p:txBody>
      </p:sp>
      <p:sp>
        <p:nvSpPr>
          <p:cNvPr id="3" name="Footer Placeholder 2">
            <a:extLst>
              <a:ext uri="{FF2B5EF4-FFF2-40B4-BE49-F238E27FC236}">
                <a16:creationId xmlns:a16="http://schemas.microsoft.com/office/drawing/2014/main" id="{3314BF04-3BB7-5889-5DFC-03D34D79FC70}"/>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0A4FB4E9-34EB-B82E-7E13-48DA15C2B975}"/>
              </a:ext>
            </a:extLst>
          </p:cNvPr>
          <p:cNvSpPr>
            <a:spLocks noGrp="1"/>
          </p:cNvSpPr>
          <p:nvPr>
            <p:ph type="sldNum" sz="quarter" idx="12"/>
          </p:nvPr>
        </p:nvSpPr>
        <p:spPr/>
        <p:txBody>
          <a:bodyPr/>
          <a:lstStyle/>
          <a:p>
            <a:fld id="{A8DB0EE7-C4A4-4A47-9496-8ECC94D26017}" type="slidenum">
              <a:rPr lang="lv-LV" smtClean="0"/>
              <a:t>‹#›</a:t>
            </a:fld>
            <a:endParaRPr lang="lv-LV"/>
          </a:p>
        </p:txBody>
      </p:sp>
    </p:spTree>
    <p:extLst>
      <p:ext uri="{BB962C8B-B14F-4D97-AF65-F5344CB8AC3E}">
        <p14:creationId xmlns:p14="http://schemas.microsoft.com/office/powerpoint/2010/main" val="1195643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0C6FA-0285-5128-17AE-19C4994A43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A420B3FB-602D-70A1-FBDB-FBC9C36542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6B184C64-3599-E616-4184-F030A8F022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B3EED8-5975-251D-66FE-FC9E904B7646}"/>
              </a:ext>
            </a:extLst>
          </p:cNvPr>
          <p:cNvSpPr>
            <a:spLocks noGrp="1"/>
          </p:cNvSpPr>
          <p:nvPr>
            <p:ph type="dt" sz="half" idx="10"/>
          </p:nvPr>
        </p:nvSpPr>
        <p:spPr/>
        <p:txBody>
          <a:bodyPr/>
          <a:lstStyle/>
          <a:p>
            <a:fld id="{6178D911-3743-434B-829A-106E20D81946}" type="datetimeFigureOut">
              <a:rPr lang="lv-LV" smtClean="0"/>
              <a:t>18.09.2023</a:t>
            </a:fld>
            <a:endParaRPr lang="lv-LV"/>
          </a:p>
        </p:txBody>
      </p:sp>
      <p:sp>
        <p:nvSpPr>
          <p:cNvPr id="6" name="Footer Placeholder 5">
            <a:extLst>
              <a:ext uri="{FF2B5EF4-FFF2-40B4-BE49-F238E27FC236}">
                <a16:creationId xmlns:a16="http://schemas.microsoft.com/office/drawing/2014/main" id="{76AC873B-0E1C-C9E6-D8C7-48B7D5A08526}"/>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0FAE1CC3-DBCF-7D29-1FDA-90F344BEF9B3}"/>
              </a:ext>
            </a:extLst>
          </p:cNvPr>
          <p:cNvSpPr>
            <a:spLocks noGrp="1"/>
          </p:cNvSpPr>
          <p:nvPr>
            <p:ph type="sldNum" sz="quarter" idx="12"/>
          </p:nvPr>
        </p:nvSpPr>
        <p:spPr/>
        <p:txBody>
          <a:bodyPr/>
          <a:lstStyle/>
          <a:p>
            <a:fld id="{A8DB0EE7-C4A4-4A47-9496-8ECC94D26017}" type="slidenum">
              <a:rPr lang="lv-LV" smtClean="0"/>
              <a:t>‹#›</a:t>
            </a:fld>
            <a:endParaRPr lang="lv-LV"/>
          </a:p>
        </p:txBody>
      </p:sp>
    </p:spTree>
    <p:extLst>
      <p:ext uri="{BB962C8B-B14F-4D97-AF65-F5344CB8AC3E}">
        <p14:creationId xmlns:p14="http://schemas.microsoft.com/office/powerpoint/2010/main" val="649858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70F92-5E1B-E229-14F1-FF0179C8CC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22BD647D-FAA6-45A8-9F7A-310580BC90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92F22BA1-11C7-FC50-C31E-0D4BAEBA6C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FDC2CC-3692-6059-ECFE-D60131767AF7}"/>
              </a:ext>
            </a:extLst>
          </p:cNvPr>
          <p:cNvSpPr>
            <a:spLocks noGrp="1"/>
          </p:cNvSpPr>
          <p:nvPr>
            <p:ph type="dt" sz="half" idx="10"/>
          </p:nvPr>
        </p:nvSpPr>
        <p:spPr/>
        <p:txBody>
          <a:bodyPr/>
          <a:lstStyle/>
          <a:p>
            <a:fld id="{6178D911-3743-434B-829A-106E20D81946}" type="datetimeFigureOut">
              <a:rPr lang="lv-LV" smtClean="0"/>
              <a:t>18.09.2023</a:t>
            </a:fld>
            <a:endParaRPr lang="lv-LV"/>
          </a:p>
        </p:txBody>
      </p:sp>
      <p:sp>
        <p:nvSpPr>
          <p:cNvPr id="6" name="Footer Placeholder 5">
            <a:extLst>
              <a:ext uri="{FF2B5EF4-FFF2-40B4-BE49-F238E27FC236}">
                <a16:creationId xmlns:a16="http://schemas.microsoft.com/office/drawing/2014/main" id="{C62FC06B-9526-E8B4-5224-9D9255C9FE85}"/>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AE7A7E0D-DF06-9B7D-84DF-A4A86DF81667}"/>
              </a:ext>
            </a:extLst>
          </p:cNvPr>
          <p:cNvSpPr>
            <a:spLocks noGrp="1"/>
          </p:cNvSpPr>
          <p:nvPr>
            <p:ph type="sldNum" sz="quarter" idx="12"/>
          </p:nvPr>
        </p:nvSpPr>
        <p:spPr/>
        <p:txBody>
          <a:bodyPr/>
          <a:lstStyle/>
          <a:p>
            <a:fld id="{A8DB0EE7-C4A4-4A47-9496-8ECC94D26017}" type="slidenum">
              <a:rPr lang="lv-LV" smtClean="0"/>
              <a:t>‹#›</a:t>
            </a:fld>
            <a:endParaRPr lang="lv-LV"/>
          </a:p>
        </p:txBody>
      </p:sp>
    </p:spTree>
    <p:extLst>
      <p:ext uri="{BB962C8B-B14F-4D97-AF65-F5344CB8AC3E}">
        <p14:creationId xmlns:p14="http://schemas.microsoft.com/office/powerpoint/2010/main" val="922742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66BC24-35C3-7546-0C8C-C80881AA58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E56078DE-C10F-3EBF-5675-DFCB5DF195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3B8DDA48-6D93-9F00-AFDB-5AD564A607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78D911-3743-434B-829A-106E20D81946}" type="datetimeFigureOut">
              <a:rPr lang="lv-LV" smtClean="0"/>
              <a:t>18.09.2023</a:t>
            </a:fld>
            <a:endParaRPr lang="lv-LV"/>
          </a:p>
        </p:txBody>
      </p:sp>
      <p:sp>
        <p:nvSpPr>
          <p:cNvPr id="5" name="Footer Placeholder 4">
            <a:extLst>
              <a:ext uri="{FF2B5EF4-FFF2-40B4-BE49-F238E27FC236}">
                <a16:creationId xmlns:a16="http://schemas.microsoft.com/office/drawing/2014/main" id="{27E8CBC3-5DA5-CEA7-2EAF-24841B4EA5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348D2BF2-42A7-1343-030D-123166CB11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DB0EE7-C4A4-4A47-9496-8ECC94D26017}" type="slidenum">
              <a:rPr lang="lv-LV" smtClean="0"/>
              <a:t>‹#›</a:t>
            </a:fld>
            <a:endParaRPr lang="lv-LV"/>
          </a:p>
        </p:txBody>
      </p:sp>
    </p:spTree>
    <p:extLst>
      <p:ext uri="{BB962C8B-B14F-4D97-AF65-F5344CB8AC3E}">
        <p14:creationId xmlns:p14="http://schemas.microsoft.com/office/powerpoint/2010/main" val="2849515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package" Target="../embeddings/Microsoft_Word_Document.docx"/><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0ADC8-D77A-B462-71B6-9ABE4A506FB6}"/>
              </a:ext>
            </a:extLst>
          </p:cNvPr>
          <p:cNvSpPr>
            <a:spLocks noGrp="1"/>
          </p:cNvSpPr>
          <p:nvPr>
            <p:ph type="ctrTitle"/>
          </p:nvPr>
        </p:nvSpPr>
        <p:spPr/>
        <p:txBody>
          <a:bodyPr/>
          <a:lstStyle/>
          <a:p>
            <a:r>
              <a:rPr lang="lv-LV" dirty="0">
                <a:latin typeface="Times New Roman" panose="02020603050405020304" pitchFamily="18" charset="0"/>
                <a:cs typeface="Times New Roman" panose="02020603050405020304" pitchFamily="18" charset="0"/>
              </a:rPr>
              <a:t>Mācību jomu koordinatoru darba nodrošināšana</a:t>
            </a:r>
          </a:p>
        </p:txBody>
      </p:sp>
      <p:sp>
        <p:nvSpPr>
          <p:cNvPr id="3" name="Subtitle 2">
            <a:extLst>
              <a:ext uri="{FF2B5EF4-FFF2-40B4-BE49-F238E27FC236}">
                <a16:creationId xmlns:a16="http://schemas.microsoft.com/office/drawing/2014/main" id="{18251E7A-D615-53BB-E43F-A18631108085}"/>
              </a:ext>
            </a:extLst>
          </p:cNvPr>
          <p:cNvSpPr>
            <a:spLocks noGrp="1"/>
          </p:cNvSpPr>
          <p:nvPr>
            <p:ph type="subTitle" idx="1"/>
          </p:nvPr>
        </p:nvSpPr>
        <p:spPr/>
        <p:txBody>
          <a:bodyPr/>
          <a:lstStyle/>
          <a:p>
            <a:r>
              <a:rPr lang="lv-LV" dirty="0">
                <a:latin typeface="Times New Roman" panose="02020603050405020304" pitchFamily="18" charset="0"/>
                <a:cs typeface="Times New Roman" panose="02020603050405020304" pitchFamily="18" charset="0"/>
              </a:rPr>
              <a:t>Ziņojums</a:t>
            </a:r>
          </a:p>
          <a:p>
            <a:r>
              <a:rPr lang="lv-LV" dirty="0">
                <a:latin typeface="Times New Roman" panose="02020603050405020304" pitchFamily="18" charset="0"/>
                <a:cs typeface="Times New Roman" panose="02020603050405020304" pitchFamily="18" charset="0"/>
              </a:rPr>
              <a:t>Ligita Anspoka</a:t>
            </a:r>
          </a:p>
          <a:p>
            <a:r>
              <a:rPr lang="lv-LV" dirty="0">
                <a:latin typeface="Times New Roman" panose="02020603050405020304" pitchFamily="18" charset="0"/>
                <a:cs typeface="Times New Roman" panose="02020603050405020304" pitchFamily="18" charset="0"/>
              </a:rPr>
              <a:t>06.09.2023.</a:t>
            </a:r>
          </a:p>
        </p:txBody>
      </p:sp>
      <p:sp>
        <p:nvSpPr>
          <p:cNvPr id="4" name="TextBox 3">
            <a:extLst>
              <a:ext uri="{FF2B5EF4-FFF2-40B4-BE49-F238E27FC236}">
                <a16:creationId xmlns:a16="http://schemas.microsoft.com/office/drawing/2014/main" id="{67B144E0-CC24-67B2-74CE-6079B9CE80F5}"/>
              </a:ext>
            </a:extLst>
          </p:cNvPr>
          <p:cNvSpPr txBox="1"/>
          <p:nvPr/>
        </p:nvSpPr>
        <p:spPr>
          <a:xfrm>
            <a:off x="6418555" y="310718"/>
            <a:ext cx="5379868" cy="1277273"/>
          </a:xfrm>
          <a:prstGeom prst="rect">
            <a:avLst/>
          </a:prstGeom>
          <a:noFill/>
        </p:spPr>
        <p:txBody>
          <a:bodyPr wrap="square" rtlCol="0">
            <a:spAutoFit/>
          </a:bodyPr>
          <a:lstStyle/>
          <a:p>
            <a:pPr lvl="0" algn="r"/>
            <a:r>
              <a:rPr lang="lv-LV" sz="1800" dirty="0">
                <a:effectLst/>
                <a:latin typeface="Times New Roman" panose="02020603050405020304" pitchFamily="18" charset="0"/>
                <a:ea typeface="Calibri" panose="020F0502020204030204" pitchFamily="34" charset="0"/>
              </a:rPr>
              <a:t>8. Pielikums</a:t>
            </a:r>
          </a:p>
          <a:p>
            <a:pPr marL="457200" algn="r"/>
            <a:r>
              <a:rPr lang="lv-LV" sz="1800" dirty="0">
                <a:effectLst/>
                <a:latin typeface="Times New Roman" panose="02020603050405020304" pitchFamily="18" charset="0"/>
                <a:ea typeface="Calibri" panose="020F0502020204030204" pitchFamily="34" charset="0"/>
              </a:rPr>
              <a:t>Izglītības, kultūras, sporta un sociālās komitejas </a:t>
            </a:r>
          </a:p>
          <a:p>
            <a:pPr marL="457200" algn="r">
              <a:spcAft>
                <a:spcPts val="600"/>
              </a:spcAft>
            </a:pPr>
            <a:r>
              <a:rPr lang="lv-LV" sz="1800" dirty="0">
                <a:effectLst/>
                <a:latin typeface="Times New Roman" panose="02020603050405020304" pitchFamily="18" charset="0"/>
                <a:ea typeface="Calibri" panose="020F0502020204030204" pitchFamily="34" charset="0"/>
              </a:rPr>
              <a:t>2023. gada 6. septembra sēdes protokolam Nr. </a:t>
            </a:r>
            <a:r>
              <a:rPr lang="lv-LV" sz="1800">
                <a:effectLst/>
                <a:latin typeface="Times New Roman" panose="02020603050405020304" pitchFamily="18" charset="0"/>
                <a:ea typeface="Calibri" panose="020F0502020204030204" pitchFamily="34" charset="0"/>
              </a:rPr>
              <a:t>11</a:t>
            </a:r>
            <a:endParaRPr lang="lv-LV" sz="1800" dirty="0">
              <a:effectLst/>
              <a:latin typeface="Times New Roman" panose="02020603050405020304" pitchFamily="18" charset="0"/>
              <a:ea typeface="Calibri" panose="020F0502020204030204" pitchFamily="34" charset="0"/>
            </a:endParaRPr>
          </a:p>
          <a:p>
            <a:endParaRPr lang="lv-LV" dirty="0"/>
          </a:p>
        </p:txBody>
      </p:sp>
    </p:spTree>
    <p:extLst>
      <p:ext uri="{BB962C8B-B14F-4D97-AF65-F5344CB8AC3E}">
        <p14:creationId xmlns:p14="http://schemas.microsoft.com/office/powerpoint/2010/main" val="2766369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a:extLst>
              <a:ext uri="{FF2B5EF4-FFF2-40B4-BE49-F238E27FC236}">
                <a16:creationId xmlns:a16="http://schemas.microsoft.com/office/drawing/2014/main" id="{A13708AD-D3B8-0CDD-443A-C8322451C96F}"/>
              </a:ext>
            </a:extLst>
          </p:cNvPr>
          <p:cNvGraphicFramePr>
            <a:graphicFrameLocks noChangeAspect="1"/>
          </p:cNvGraphicFramePr>
          <p:nvPr>
            <p:extLst>
              <p:ext uri="{D42A27DB-BD31-4B8C-83A1-F6EECF244321}">
                <p14:modId xmlns:p14="http://schemas.microsoft.com/office/powerpoint/2010/main" val="3104424783"/>
              </p:ext>
            </p:extLst>
          </p:nvPr>
        </p:nvGraphicFramePr>
        <p:xfrm>
          <a:off x="1436915" y="755780"/>
          <a:ext cx="7316270" cy="5646608"/>
        </p:xfrm>
        <a:graphic>
          <a:graphicData uri="http://schemas.openxmlformats.org/presentationml/2006/ole">
            <mc:AlternateContent xmlns:mc="http://schemas.openxmlformats.org/markup-compatibility/2006">
              <mc:Choice xmlns:v="urn:schemas-microsoft-com:vml" Requires="v">
                <p:oleObj name="Document" r:id="rId2" imgW="5745933" imgH="4719195" progId="Word.Document.12">
                  <p:embed/>
                </p:oleObj>
              </mc:Choice>
              <mc:Fallback>
                <p:oleObj name="Document" r:id="rId2" imgW="5745933" imgH="4719195" progId="Word.Document.12">
                  <p:embed/>
                  <p:pic>
                    <p:nvPicPr>
                      <p:cNvPr id="5" name="Object 4">
                        <a:extLst>
                          <a:ext uri="{FF2B5EF4-FFF2-40B4-BE49-F238E27FC236}">
                            <a16:creationId xmlns:a16="http://schemas.microsoft.com/office/drawing/2014/main" id="{A13708AD-D3B8-0CDD-443A-C8322451C96F}"/>
                          </a:ext>
                        </a:extLst>
                      </p:cNvPr>
                      <p:cNvPicPr/>
                      <p:nvPr/>
                    </p:nvPicPr>
                    <p:blipFill>
                      <a:blip r:embed="rId3"/>
                      <a:stretch>
                        <a:fillRect/>
                      </a:stretch>
                    </p:blipFill>
                    <p:spPr>
                      <a:xfrm>
                        <a:off x="1436915" y="755780"/>
                        <a:ext cx="7316270" cy="5646608"/>
                      </a:xfrm>
                      <a:prstGeom prst="rect">
                        <a:avLst/>
                      </a:prstGeom>
                      <a:ln>
                        <a:solidFill>
                          <a:schemeClr val="tx1"/>
                        </a:solidFill>
                      </a:ln>
                    </p:spPr>
                  </p:pic>
                </p:oleObj>
              </mc:Fallback>
            </mc:AlternateContent>
          </a:graphicData>
        </a:graphic>
      </p:graphicFrame>
    </p:spTree>
    <p:extLst>
      <p:ext uri="{BB962C8B-B14F-4D97-AF65-F5344CB8AC3E}">
        <p14:creationId xmlns:p14="http://schemas.microsoft.com/office/powerpoint/2010/main" val="1268019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1AFFB-7DEE-CAB3-5418-AB582997D2E0}"/>
              </a:ext>
            </a:extLst>
          </p:cNvPr>
          <p:cNvSpPr>
            <a:spLocks noGrp="1"/>
          </p:cNvSpPr>
          <p:nvPr>
            <p:ph type="title"/>
          </p:nvPr>
        </p:nvSpPr>
        <p:spPr/>
        <p:txBody>
          <a:bodyPr/>
          <a:lstStyle/>
          <a:p>
            <a:r>
              <a:rPr lang="lv-LV" dirty="0">
                <a:latin typeface="Times New Roman" panose="02020603050405020304" pitchFamily="18" charset="0"/>
                <a:cs typeface="Times New Roman" panose="02020603050405020304" pitchFamily="18" charset="0"/>
              </a:rPr>
              <a:t>Darba pienākumi</a:t>
            </a:r>
          </a:p>
        </p:txBody>
      </p:sp>
      <p:sp>
        <p:nvSpPr>
          <p:cNvPr id="3" name="Content Placeholder 2">
            <a:extLst>
              <a:ext uri="{FF2B5EF4-FFF2-40B4-BE49-F238E27FC236}">
                <a16:creationId xmlns:a16="http://schemas.microsoft.com/office/drawing/2014/main" id="{802795FE-0864-CB91-9233-7401340E043F}"/>
              </a:ext>
            </a:extLst>
          </p:cNvPr>
          <p:cNvSpPr>
            <a:spLocks noGrp="1"/>
          </p:cNvSpPr>
          <p:nvPr>
            <p:ph idx="1"/>
          </p:nvPr>
        </p:nvSpPr>
        <p:spPr/>
        <p:txBody>
          <a:bodyPr>
            <a:normAutofit fontScale="92500" lnSpcReduction="20000"/>
          </a:bodyPr>
          <a:lstStyle/>
          <a:p>
            <a:pPr marL="0" lvl="0" indent="0" algn="just">
              <a:spcBef>
                <a:spcPts val="600"/>
              </a:spcBef>
              <a:spcAft>
                <a:spcPts val="0"/>
              </a:spcAft>
              <a:buNone/>
            </a:pPr>
            <a:r>
              <a:rPr lang="lv-LV" sz="2000" dirty="0">
                <a:effectLst/>
                <a:latin typeface="Times New Roman" panose="02020603050405020304" pitchFamily="18" charset="0"/>
                <a:ea typeface="Times New Roman" panose="02020603050405020304" pitchFamily="18" charset="0"/>
              </a:rPr>
              <a:t>MJK nodrošināt šādu darba uzdevumu izpildi savās atbildības jomās:</a:t>
            </a:r>
          </a:p>
          <a:p>
            <a:pPr marL="742950" lvl="1" indent="-285750" algn="just">
              <a:spcBef>
                <a:spcPts val="600"/>
              </a:spcBef>
              <a:spcAft>
                <a:spcPts val="0"/>
              </a:spcAft>
              <a:buFont typeface="+mj-lt"/>
              <a:buAutoNum type="arabicPeriod"/>
            </a:pPr>
            <a:r>
              <a:rPr lang="lv-LV" sz="2000" dirty="0">
                <a:solidFill>
                  <a:srgbClr val="000000"/>
                </a:solidFill>
                <a:effectLst/>
                <a:latin typeface="Times New Roman" panose="02020603050405020304" pitchFamily="18" charset="0"/>
                <a:ea typeface="Times New Roman" panose="02020603050405020304" pitchFamily="18" charset="0"/>
              </a:rPr>
              <a:t>organizēt un koordinēt sadarbību starp pašvaldības vispārējās izglītības iestāžu pedagogiem mācību satura vienotas pieejas plānošanā un īstenošanā; </a:t>
            </a:r>
            <a:endParaRPr lang="lv-LV" sz="2000" dirty="0">
              <a:effectLst/>
              <a:latin typeface="Times New Roman" panose="02020603050405020304" pitchFamily="18" charset="0"/>
              <a:ea typeface="Times New Roman" panose="02020603050405020304" pitchFamily="18" charset="0"/>
            </a:endParaRPr>
          </a:p>
          <a:p>
            <a:pPr marL="742950" lvl="1" indent="-285750" algn="just">
              <a:spcBef>
                <a:spcPts val="600"/>
              </a:spcBef>
              <a:spcAft>
                <a:spcPts val="0"/>
              </a:spcAft>
              <a:buFont typeface="+mj-lt"/>
              <a:buAutoNum type="arabicPeriod"/>
            </a:pPr>
            <a:r>
              <a:rPr lang="lv-LV" sz="2000" dirty="0">
                <a:solidFill>
                  <a:srgbClr val="000000"/>
                </a:solidFill>
                <a:effectLst/>
                <a:latin typeface="Times New Roman" panose="02020603050405020304" pitchFamily="18" charset="0"/>
                <a:ea typeface="Times New Roman" panose="02020603050405020304" pitchFamily="18" charset="0"/>
              </a:rPr>
              <a:t>organizēt priekšlikumu vai risinājumu sagatavošanu un ieviešanu specifisku mācību satura pilnveidošanai;</a:t>
            </a:r>
            <a:endParaRPr lang="lv-LV" sz="2000" dirty="0">
              <a:effectLst/>
              <a:latin typeface="Times New Roman" panose="02020603050405020304" pitchFamily="18" charset="0"/>
              <a:ea typeface="Times New Roman" panose="02020603050405020304" pitchFamily="18" charset="0"/>
            </a:endParaRPr>
          </a:p>
          <a:p>
            <a:pPr marL="742950" lvl="1" indent="-285750" algn="just">
              <a:spcBef>
                <a:spcPts val="600"/>
              </a:spcBef>
              <a:spcAft>
                <a:spcPts val="0"/>
              </a:spcAft>
              <a:buFont typeface="+mj-lt"/>
              <a:buAutoNum type="arabicPeriod"/>
            </a:pPr>
            <a:r>
              <a:rPr lang="lv-LV" sz="2000" dirty="0">
                <a:solidFill>
                  <a:srgbClr val="000000"/>
                </a:solidFill>
                <a:effectLst/>
                <a:latin typeface="Times New Roman" panose="02020603050405020304" pitchFamily="18" charset="0"/>
                <a:ea typeface="Times New Roman" panose="02020603050405020304" pitchFamily="18" charset="0"/>
              </a:rPr>
              <a:t>piedalīties pedagogu ar mācību jomas satura īstenošanu saistītu mācīšanās vajadzību apzināšanā un ar pedagogu profesionālo pilnveidi saistītu jautājumu plānošanā;</a:t>
            </a:r>
            <a:endParaRPr lang="lv-LV" sz="2000" dirty="0">
              <a:effectLst/>
              <a:latin typeface="Times New Roman" panose="02020603050405020304" pitchFamily="18" charset="0"/>
              <a:ea typeface="Times New Roman" panose="02020603050405020304" pitchFamily="18" charset="0"/>
            </a:endParaRPr>
          </a:p>
          <a:p>
            <a:pPr marL="742950" lvl="1" indent="-285750" algn="just">
              <a:spcBef>
                <a:spcPts val="600"/>
              </a:spcBef>
              <a:spcAft>
                <a:spcPts val="0"/>
              </a:spcAft>
              <a:buFont typeface="+mj-lt"/>
              <a:buAutoNum type="arabicPeriod"/>
            </a:pPr>
            <a:r>
              <a:rPr lang="lv-LV" sz="2000" dirty="0">
                <a:solidFill>
                  <a:srgbClr val="000000"/>
                </a:solidFill>
                <a:effectLst/>
                <a:latin typeface="Times New Roman" panose="02020603050405020304" pitchFamily="18" charset="0"/>
                <a:ea typeface="Times New Roman" panose="02020603050405020304" pitchFamily="18" charset="0"/>
              </a:rPr>
              <a:t>apzināt jaunākos mācību un metodiskos līdzekļus un citus resursus mācību jomā;</a:t>
            </a:r>
            <a:endParaRPr lang="lv-LV" sz="2000" dirty="0">
              <a:effectLst/>
              <a:latin typeface="Times New Roman" panose="02020603050405020304" pitchFamily="18" charset="0"/>
              <a:ea typeface="Times New Roman" panose="02020603050405020304" pitchFamily="18" charset="0"/>
            </a:endParaRPr>
          </a:p>
          <a:p>
            <a:pPr marL="742950" lvl="1" indent="-285750" algn="just">
              <a:spcBef>
                <a:spcPts val="600"/>
              </a:spcBef>
              <a:spcAft>
                <a:spcPts val="0"/>
              </a:spcAft>
              <a:buFont typeface="+mj-lt"/>
              <a:buAutoNum type="arabicPeriod"/>
            </a:pPr>
            <a:r>
              <a:rPr lang="lv-LV" sz="2000" dirty="0">
                <a:solidFill>
                  <a:srgbClr val="000000"/>
                </a:solidFill>
                <a:effectLst/>
                <a:latin typeface="Times New Roman" panose="02020603050405020304" pitchFamily="18" charset="0"/>
                <a:ea typeface="Times New Roman" panose="02020603050405020304" pitchFamily="18" charset="0"/>
              </a:rPr>
              <a:t>sadarboties ar Valsts izglītības un satura centru metodiskā atbalsta nodrošināšanā pilnveidotā mācību satura un pieejas ieviešanai pašvaldības vispārējās izglītības iestādēs;</a:t>
            </a:r>
            <a:endParaRPr lang="lv-LV" sz="2000" dirty="0">
              <a:effectLst/>
              <a:latin typeface="Times New Roman" panose="02020603050405020304" pitchFamily="18" charset="0"/>
              <a:ea typeface="Times New Roman" panose="02020603050405020304" pitchFamily="18" charset="0"/>
            </a:endParaRPr>
          </a:p>
          <a:p>
            <a:pPr marL="742950" lvl="1" indent="-285750" algn="just">
              <a:spcBef>
                <a:spcPts val="600"/>
              </a:spcBef>
              <a:spcAft>
                <a:spcPts val="0"/>
              </a:spcAft>
              <a:buFont typeface="+mj-lt"/>
              <a:buAutoNum type="arabicPeriod"/>
            </a:pPr>
            <a:r>
              <a:rPr lang="lv-LV" sz="2000" dirty="0">
                <a:solidFill>
                  <a:srgbClr val="000000"/>
                </a:solidFill>
                <a:effectLst/>
                <a:latin typeface="Times New Roman" panose="02020603050405020304" pitchFamily="18" charset="0"/>
                <a:ea typeface="Times New Roman" panose="02020603050405020304" pitchFamily="18" charset="0"/>
              </a:rPr>
              <a:t>koordinēt priekšlikumus vai risinājumus novadam piekritīgu specifisku mācību saturu jautājumu izstrādē;</a:t>
            </a:r>
            <a:endParaRPr lang="lv-LV" sz="2000" dirty="0">
              <a:effectLst/>
              <a:latin typeface="Times New Roman" panose="02020603050405020304" pitchFamily="18" charset="0"/>
              <a:ea typeface="Times New Roman" panose="02020603050405020304" pitchFamily="18" charset="0"/>
            </a:endParaRPr>
          </a:p>
          <a:p>
            <a:pPr marL="742950" lvl="1" indent="-285750" algn="just">
              <a:spcBef>
                <a:spcPts val="600"/>
              </a:spcBef>
              <a:spcAft>
                <a:spcPts val="0"/>
              </a:spcAft>
              <a:buFont typeface="+mj-lt"/>
              <a:buAutoNum type="arabicPeriod"/>
            </a:pPr>
            <a:r>
              <a:rPr lang="lv-LV" sz="2000" dirty="0">
                <a:solidFill>
                  <a:srgbClr val="000000"/>
                </a:solidFill>
                <a:effectLst/>
                <a:latin typeface="Times New Roman" panose="02020603050405020304" pitchFamily="18" charset="0"/>
                <a:ea typeface="Times New Roman" panose="02020603050405020304" pitchFamily="18" charset="0"/>
              </a:rPr>
              <a:t>līdz katra gada 15. septembrim elektroniski iesniegt Izglītības un jaunatnes nodaļai (turpmāk - IJN) MJK darba plānu kārtējam mācību gadam; </a:t>
            </a:r>
            <a:endParaRPr lang="lv-LV" sz="2000" dirty="0">
              <a:effectLst/>
              <a:latin typeface="Times New Roman" panose="02020603050405020304" pitchFamily="18" charset="0"/>
              <a:ea typeface="Times New Roman" panose="02020603050405020304" pitchFamily="18" charset="0"/>
            </a:endParaRPr>
          </a:p>
          <a:p>
            <a:pPr marL="742950" lvl="1" indent="-285750" algn="just">
              <a:spcBef>
                <a:spcPts val="600"/>
              </a:spcBef>
              <a:spcAft>
                <a:spcPts val="0"/>
              </a:spcAft>
              <a:buFont typeface="+mj-lt"/>
              <a:buAutoNum type="arabicPeriod"/>
            </a:pPr>
            <a:r>
              <a:rPr lang="lv-LV" sz="2000" dirty="0">
                <a:solidFill>
                  <a:srgbClr val="000000"/>
                </a:solidFill>
                <a:effectLst/>
                <a:latin typeface="Times New Roman" panose="02020603050405020304" pitchFamily="18" charset="0"/>
                <a:ea typeface="Times New Roman" panose="02020603050405020304" pitchFamily="18" charset="0"/>
              </a:rPr>
              <a:t>līdz kārtējā mēneša 5. datumam elektroniski iesniegt IJN MJK iepriekšējā mēneša darba atskaiti ar  šādu informāciju: veiktās aktivitātes (piem., pedagogu sanāksmes, dalība vai organizēti semināri, lekcijas, kursi, metodiskās dienas, radošās darbnīcas, konferences, izziņas un pieredzes braucieni, u.c.), laiks, vieta, dalībnieku </a:t>
            </a:r>
            <a:r>
              <a:rPr lang="lv-LV" sz="2000" dirty="0" err="1">
                <a:solidFill>
                  <a:srgbClr val="000000"/>
                </a:solidFill>
                <a:effectLst/>
                <a:latin typeface="Times New Roman" panose="02020603050405020304" pitchFamily="18" charset="0"/>
                <a:ea typeface="Times New Roman" panose="02020603050405020304" pitchFamily="18" charset="0"/>
              </a:rPr>
              <a:t>mērķgrupa</a:t>
            </a:r>
            <a:r>
              <a:rPr lang="lv-LV" sz="2000" dirty="0">
                <a:solidFill>
                  <a:srgbClr val="000000"/>
                </a:solidFill>
                <a:effectLst/>
                <a:latin typeface="Times New Roman" panose="02020603050405020304" pitchFamily="18" charset="0"/>
                <a:ea typeface="Times New Roman" panose="02020603050405020304" pitchFamily="18" charset="0"/>
              </a:rPr>
              <a:t> un skaits.</a:t>
            </a:r>
            <a:endParaRPr lang="lv-LV" sz="2000" dirty="0">
              <a:effectLst/>
              <a:latin typeface="Times New Roman" panose="02020603050405020304" pitchFamily="18" charset="0"/>
              <a:ea typeface="Times New Roman" panose="02020603050405020304" pitchFamily="18" charset="0"/>
            </a:endParaRPr>
          </a:p>
          <a:p>
            <a:endParaRPr lang="lv-LV" dirty="0"/>
          </a:p>
        </p:txBody>
      </p:sp>
    </p:spTree>
    <p:extLst>
      <p:ext uri="{BB962C8B-B14F-4D97-AF65-F5344CB8AC3E}">
        <p14:creationId xmlns:p14="http://schemas.microsoft.com/office/powerpoint/2010/main" val="190163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6934A-4D30-A4CD-7080-2478F0E2233B}"/>
              </a:ext>
            </a:extLst>
          </p:cNvPr>
          <p:cNvSpPr>
            <a:spLocks noGrp="1"/>
          </p:cNvSpPr>
          <p:nvPr>
            <p:ph type="title"/>
          </p:nvPr>
        </p:nvSpPr>
        <p:spPr/>
        <p:txBody>
          <a:bodyPr/>
          <a:lstStyle/>
          <a:p>
            <a:pPr algn="ctr"/>
            <a:r>
              <a:rPr lang="lv-LV" dirty="0">
                <a:latin typeface="Times New Roman" panose="02020603050405020304" pitchFamily="18" charset="0"/>
                <a:cs typeface="Times New Roman" panose="02020603050405020304" pitchFamily="18" charset="0"/>
              </a:rPr>
              <a:t>Atalgojums</a:t>
            </a:r>
          </a:p>
        </p:txBody>
      </p:sp>
      <p:sp>
        <p:nvSpPr>
          <p:cNvPr id="3" name="Content Placeholder 2">
            <a:extLst>
              <a:ext uri="{FF2B5EF4-FFF2-40B4-BE49-F238E27FC236}">
                <a16:creationId xmlns:a16="http://schemas.microsoft.com/office/drawing/2014/main" id="{FC7570C2-A98C-F2BA-0505-B4CE5D0A98DC}"/>
              </a:ext>
            </a:extLst>
          </p:cNvPr>
          <p:cNvSpPr>
            <a:spLocks noGrp="1"/>
          </p:cNvSpPr>
          <p:nvPr>
            <p:ph idx="1"/>
          </p:nvPr>
        </p:nvSpPr>
        <p:spPr/>
        <p:txBody>
          <a:bodyPr>
            <a:normAutofit/>
          </a:bodyPr>
          <a:lstStyle/>
          <a:p>
            <a:pPr algn="just"/>
            <a:r>
              <a:rPr lang="lv-LV" sz="2400" dirty="0">
                <a:solidFill>
                  <a:srgbClr val="000000"/>
                </a:solidFill>
                <a:effectLst/>
                <a:latin typeface="Times New Roman" panose="02020603050405020304" pitchFamily="18" charset="0"/>
                <a:ea typeface="Calibri" panose="020F0502020204030204" pitchFamily="34" charset="0"/>
              </a:rPr>
              <a:t>Pašvaldības administrācijas Grāmatvedības nodaļai un Finanšu nodaļai veikt samaksu 1. punktā noteiktajiem darbiniekiem no IJN 2022. gada budžeta tāmes līdzekļiem par 2. punktā noteikto darba uzdevumu izpildi  piemaksas veidā par papildu pedagoģisko darbu </a:t>
            </a:r>
            <a:r>
              <a:rPr lang="lv-LV" sz="2400" b="1" dirty="0">
                <a:solidFill>
                  <a:srgbClr val="000000"/>
                </a:solidFill>
                <a:effectLst/>
                <a:latin typeface="Times New Roman" panose="02020603050405020304" pitchFamily="18" charset="0"/>
                <a:ea typeface="Calibri" panose="020F0502020204030204" pitchFamily="34" charset="0"/>
              </a:rPr>
              <a:t>100,- </a:t>
            </a:r>
            <a:r>
              <a:rPr lang="lv-LV" sz="2400" i="1" dirty="0" err="1">
                <a:solidFill>
                  <a:srgbClr val="000000"/>
                </a:solidFill>
                <a:effectLst/>
                <a:latin typeface="Times New Roman" panose="02020603050405020304" pitchFamily="18" charset="0"/>
                <a:ea typeface="Calibri" panose="020F0502020204030204" pitchFamily="34" charset="0"/>
              </a:rPr>
              <a:t>euro</a:t>
            </a:r>
            <a:r>
              <a:rPr lang="lv-LV" sz="2400" dirty="0">
                <a:solidFill>
                  <a:srgbClr val="000000"/>
                </a:solidFill>
                <a:effectLst/>
                <a:latin typeface="Times New Roman" panose="02020603050405020304" pitchFamily="18" charset="0"/>
                <a:ea typeface="Calibri" panose="020F0502020204030204" pitchFamily="34" charset="0"/>
              </a:rPr>
              <a:t> (t.sk. nodokļi) mēnesī katram </a:t>
            </a:r>
            <a:endParaRPr lang="lv-LV" sz="2400" dirty="0"/>
          </a:p>
        </p:txBody>
      </p:sp>
      <p:cxnSp>
        <p:nvCxnSpPr>
          <p:cNvPr id="5" name="Straight Arrow Connector 4">
            <a:extLst>
              <a:ext uri="{FF2B5EF4-FFF2-40B4-BE49-F238E27FC236}">
                <a16:creationId xmlns:a16="http://schemas.microsoft.com/office/drawing/2014/main" id="{3A33A730-7415-47D9-1D8A-2014E2A695F6}"/>
              </a:ext>
            </a:extLst>
          </p:cNvPr>
          <p:cNvCxnSpPr/>
          <p:nvPr/>
        </p:nvCxnSpPr>
        <p:spPr>
          <a:xfrm flipV="1">
            <a:off x="2518913" y="3217653"/>
            <a:ext cx="2070340" cy="12853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A7C500F9-A70C-2F95-38CA-5C4A2ED44AFA}"/>
              </a:ext>
            </a:extLst>
          </p:cNvPr>
          <p:cNvSpPr txBox="1"/>
          <p:nvPr/>
        </p:nvSpPr>
        <p:spPr>
          <a:xfrm>
            <a:off x="1121433" y="4499904"/>
            <a:ext cx="5814204" cy="923330"/>
          </a:xfrm>
          <a:prstGeom prst="rect">
            <a:avLst/>
          </a:prstGeom>
          <a:noFill/>
          <a:ln w="38100">
            <a:solidFill>
              <a:schemeClr val="tx1"/>
            </a:solidFill>
          </a:ln>
        </p:spPr>
        <p:txBody>
          <a:bodyPr wrap="square" rtlCol="0">
            <a:spAutoFit/>
          </a:bodyPr>
          <a:lstStyle/>
          <a:p>
            <a:pPr algn="just"/>
            <a:r>
              <a:rPr lang="lv-LV" dirty="0">
                <a:latin typeface="Times New Roman" panose="02020603050405020304" pitchFamily="18" charset="0"/>
                <a:cs typeface="Times New Roman" panose="02020603050405020304" pitchFamily="18" charset="0"/>
              </a:rPr>
              <a:t>Virzīt grozījumus palielinot MJK piemaksu (citās pašvaldībās jau tagad bija 150 </a:t>
            </a:r>
            <a:r>
              <a:rPr lang="lv-LV" i="1" dirty="0" err="1">
                <a:latin typeface="Times New Roman" panose="02020603050405020304" pitchFamily="18" charset="0"/>
                <a:cs typeface="Times New Roman" panose="02020603050405020304" pitchFamily="18" charset="0"/>
              </a:rPr>
              <a:t>euro</a:t>
            </a:r>
            <a:r>
              <a:rPr lang="lv-LV" i="1" dirty="0">
                <a:latin typeface="Times New Roman" panose="02020603050405020304" pitchFamily="18" charset="0"/>
                <a:cs typeface="Times New Roman" panose="02020603050405020304" pitchFamily="18" charset="0"/>
              </a:rPr>
              <a:t>, vēlams 200 </a:t>
            </a:r>
            <a:r>
              <a:rPr lang="lv-LV" i="1" dirty="0" err="1">
                <a:latin typeface="Times New Roman" panose="02020603050405020304" pitchFamily="18" charset="0"/>
                <a:cs typeface="Times New Roman" panose="02020603050405020304" pitchFamily="18" charset="0"/>
              </a:rPr>
              <a:t>euro</a:t>
            </a:r>
            <a:r>
              <a:rPr lang="lv-LV" dirty="0">
                <a:latin typeface="Times New Roman" panose="02020603050405020304" pitchFamily="18" charset="0"/>
                <a:cs typeface="Times New Roman" panose="02020603050405020304" pitchFamily="18" charset="0"/>
              </a:rPr>
              <a:t>) un paredzēt finansējumu aktivitātēm 500 </a:t>
            </a:r>
            <a:r>
              <a:rPr lang="lv-LV" i="1" dirty="0" err="1">
                <a:latin typeface="Times New Roman" panose="02020603050405020304" pitchFamily="18" charset="0"/>
                <a:cs typeface="Times New Roman" panose="02020603050405020304" pitchFamily="18" charset="0"/>
              </a:rPr>
              <a:t>euro</a:t>
            </a:r>
            <a:r>
              <a:rPr lang="lv-LV" i="1" dirty="0">
                <a:latin typeface="Times New Roman" panose="02020603050405020304" pitchFamily="18" charset="0"/>
                <a:cs typeface="Times New Roman" panose="02020603050405020304" pitchFamily="18" charset="0"/>
              </a:rPr>
              <a:t> katrai jomai.</a:t>
            </a:r>
          </a:p>
        </p:txBody>
      </p:sp>
    </p:spTree>
    <p:extLst>
      <p:ext uri="{BB962C8B-B14F-4D97-AF65-F5344CB8AC3E}">
        <p14:creationId xmlns:p14="http://schemas.microsoft.com/office/powerpoint/2010/main" val="2037602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300</Words>
  <Application>Microsoft Office PowerPoint</Application>
  <PresentationFormat>Widescreen</PresentationFormat>
  <Paragraphs>20</Paragraphs>
  <Slides>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10" baseType="lpstr">
      <vt:lpstr>Arial</vt:lpstr>
      <vt:lpstr>Calibri</vt:lpstr>
      <vt:lpstr>Calibri Light</vt:lpstr>
      <vt:lpstr>Times New Roman</vt:lpstr>
      <vt:lpstr>Office Theme</vt:lpstr>
      <vt:lpstr>Document</vt:lpstr>
      <vt:lpstr>Mācību jomu koordinatoru darba nodrošināšana</vt:lpstr>
      <vt:lpstr>PowerPoint Presentation</vt:lpstr>
      <vt:lpstr>Darba pienākumi</vt:lpstr>
      <vt:lpstr>Atalgojums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Mācību jomu koordinatoru darba nodrošināšana</dc:title>
  <dc:creator>Ligita Anspoka</dc:creator>
  <cp:lastModifiedBy>Sintija Tenisa</cp:lastModifiedBy>
  <cp:revision>2</cp:revision>
  <dcterms:created xsi:type="dcterms:W3CDTF">2023-08-31T05:19:21Z</dcterms:created>
  <dcterms:modified xsi:type="dcterms:W3CDTF">2023-09-18T11:42:17Z</dcterms:modified>
</cp:coreProperties>
</file>