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2" d="100"/>
          <a:sy n="52" d="100"/>
        </p:scale>
        <p:origin x="864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0046A-E5A7-1EBC-00D8-503CFABDCD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F1D73A-392A-3FFB-1D6F-F8D6186E03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BFB4CA-DBCA-F1BA-99CC-212353E0F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B67B5-5F0D-44F6-9248-7DF67BA8FAB6}" type="datetimeFigureOut">
              <a:rPr lang="lv-LV" smtClean="0"/>
              <a:t>18.09.2023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9ECC28-4B66-347F-A0D3-E689ED0D3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530039-07CA-6D5E-CE17-6A523F0BB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16B57-F107-457C-AE2B-A8E002A721F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64377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680ED7-E5D6-8E61-D204-570338FBF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EA0A77-71C5-80D8-1F16-1259B3EFD2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DA0221-6049-4669-B0F3-72D330C58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B67B5-5F0D-44F6-9248-7DF67BA8FAB6}" type="datetimeFigureOut">
              <a:rPr lang="lv-LV" smtClean="0"/>
              <a:t>18.09.2023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2D154D-1400-3D32-5703-DDB1D3140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5CE6FC-9756-10F2-8DC1-0B1E041FC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16B57-F107-457C-AE2B-A8E002A721F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09810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0B72D32-E76A-7BCF-0D14-7BB6DD4DBD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875483-777F-52DB-D80B-D669E7F6ED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9B0837-F7D9-F79D-2028-64AD5621D5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B67B5-5F0D-44F6-9248-7DF67BA8FAB6}" type="datetimeFigureOut">
              <a:rPr lang="lv-LV" smtClean="0"/>
              <a:t>18.09.2023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2C6D2F-58C6-8588-89DC-C34440567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133737-0B6F-002D-92B5-1826B1E1F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16B57-F107-457C-AE2B-A8E002A721F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4103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91686C-433C-886F-017B-C3BDA08D39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D9D100-02EB-7147-7339-AF1D656F14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488F11-C901-40B6-9149-7232AD630A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B67B5-5F0D-44F6-9248-7DF67BA8FAB6}" type="datetimeFigureOut">
              <a:rPr lang="lv-LV" smtClean="0"/>
              <a:t>18.09.2023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F961D7-D064-C848-7104-5EF6947CE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9B3951-FC42-68E0-1728-2753F6275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16B57-F107-457C-AE2B-A8E002A721F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94694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B9D2E-F801-6F46-DCC2-0C6929E234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50BE00-715C-0264-6494-56F30D7F2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610402-86F6-0FEF-CE7D-6B5A93E81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B67B5-5F0D-44F6-9248-7DF67BA8FAB6}" type="datetimeFigureOut">
              <a:rPr lang="lv-LV" smtClean="0"/>
              <a:t>18.09.2023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D5893D-20DB-20E3-2A3D-E9A42B436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2E0CC4-AEBE-A7FE-D4A2-15EF3FFA5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16B57-F107-457C-AE2B-A8E002A721F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31890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DC14CB-D1E2-7BD7-0474-24832392FC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8AB6E5-A5EE-D1C9-B32B-8F9FB67C62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C405CC-D3E0-C5BB-F033-8EFA17B161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E6937D-3DA2-F347-06FF-B0C1096EF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B67B5-5F0D-44F6-9248-7DF67BA8FAB6}" type="datetimeFigureOut">
              <a:rPr lang="lv-LV" smtClean="0"/>
              <a:t>18.09.2023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9D38DB-5F9C-1EE2-54A1-2C20204A18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DDE95C-B6E8-7099-96F8-7AD21F292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16B57-F107-457C-AE2B-A8E002A721F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75123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4C2B53-7670-3EE4-4B03-A04AACB2C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7A88BA-880E-9BAE-719A-3F1ED5A88D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54D36B-977B-8D7C-9310-931F7BD17E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619B8C-3D59-F2AA-E806-7D19E6CB0E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2A0B37-FC43-2E83-729A-B18DE1C80C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389C7E7-4868-B293-AD7C-CC6021548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B67B5-5F0D-44F6-9248-7DF67BA8FAB6}" type="datetimeFigureOut">
              <a:rPr lang="lv-LV" smtClean="0"/>
              <a:t>18.09.2023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1213FE0-8D05-F697-E45E-667A9C732A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900ADB0-10D0-1C15-6CB5-F136BCC6C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16B57-F107-457C-AE2B-A8E002A721F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97893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7538B-2E90-8074-2B9E-C0C1F54B0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046B059-F0E9-6FEA-91F2-2BFDA8CFE2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B67B5-5F0D-44F6-9248-7DF67BA8FAB6}" type="datetimeFigureOut">
              <a:rPr lang="lv-LV" smtClean="0"/>
              <a:t>18.09.2023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3FD4FB6-83DD-1A3A-AC44-DA68F17981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9544D18-AF99-F69B-A8B9-425E24D3C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16B57-F107-457C-AE2B-A8E002A721F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49903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A33FB0-E275-9B94-3A9C-5611CB44C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B67B5-5F0D-44F6-9248-7DF67BA8FAB6}" type="datetimeFigureOut">
              <a:rPr lang="lv-LV" smtClean="0"/>
              <a:t>18.09.2023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7E50F0-B732-7ECD-9E3D-26F7E4759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514544-7FDA-46C1-F39E-CD6A54E49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16B57-F107-457C-AE2B-A8E002A721F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124374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C9A028-0733-4BD1-8FAA-276847FBA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F55C86-B474-76C4-AC6E-D3FD373655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28D180-A15F-509E-2A91-FC28139E59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100E21-42B1-583F-FC1B-10E7DBE32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B67B5-5F0D-44F6-9248-7DF67BA8FAB6}" type="datetimeFigureOut">
              <a:rPr lang="lv-LV" smtClean="0"/>
              <a:t>18.09.2023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166121-3CEE-78DF-E72A-08FABCCAF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B87DC4-C09E-4371-8F95-5A19768582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16B57-F107-457C-AE2B-A8E002A721F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65469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DCE602-9382-37FE-A673-AF6A98635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7927B9E-63CC-97E3-4E1C-F90E6F2030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E430D6-A75F-C9C1-4C23-7706EEC095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B746D4-4DB2-9035-A4FA-C0C405CE9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B67B5-5F0D-44F6-9248-7DF67BA8FAB6}" type="datetimeFigureOut">
              <a:rPr lang="lv-LV" smtClean="0"/>
              <a:t>18.09.2023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77513F-6280-3714-2D3D-31D38F7B1B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A7F36E-F144-6F69-92FC-3DA657471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16B57-F107-457C-AE2B-A8E002A721F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89899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6FA4F76-B85E-9AD0-8EA3-BD21AB142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AE3748-BDA1-F30F-2E95-4CBCC0EA65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6ADCA6-BB20-5298-B643-B549280A9B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6B67B5-5F0D-44F6-9248-7DF67BA8FAB6}" type="datetimeFigureOut">
              <a:rPr lang="lv-LV" smtClean="0"/>
              <a:t>18.09.2023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0D15C7-AE71-588E-F210-CE20CC7A5E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E9B750-2275-47EA-1C7C-59F503CF0A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616B57-F107-457C-AE2B-A8E002A721F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81123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D89DE5-B244-A759-75E0-DB7908750FF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Ādažu novada pedagoģiski medicīniskās komisijas darba nodrošināšana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9D990C-81CB-B7BD-C19C-CFCAF2EE38A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Ziņojums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Ligita Anspoka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06.09.2023.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B64A6C-DD26-BEAE-2928-4A798CD85A78}"/>
              </a:ext>
            </a:extLst>
          </p:cNvPr>
          <p:cNvSpPr txBox="1"/>
          <p:nvPr/>
        </p:nvSpPr>
        <p:spPr>
          <a:xfrm>
            <a:off x="2149311" y="273378"/>
            <a:ext cx="97755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/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7. Pielikums</a:t>
            </a:r>
          </a:p>
          <a:p>
            <a:pPr marL="457200" algn="r"/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Izglītības, kultūras, sporta un sociālās komitejas </a:t>
            </a:r>
          </a:p>
          <a:p>
            <a:pPr marL="457200" algn="r">
              <a:spcAft>
                <a:spcPts val="600"/>
              </a:spcAft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2023. gada 6. septembra sēdes protokolam Nr. 11</a:t>
            </a:r>
          </a:p>
        </p:txBody>
      </p:sp>
    </p:spTree>
    <p:extLst>
      <p:ext uri="{BB962C8B-B14F-4D97-AF65-F5344CB8AC3E}">
        <p14:creationId xmlns:p14="http://schemas.microsoft.com/office/powerpoint/2010/main" val="35830541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88A18B-B998-2851-BAAA-58DD38A1C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Ādažu novada pašvaldības komisija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00DD447-34E6-D5DC-AB0C-D9D26DC004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104" y="1825625"/>
            <a:ext cx="10377792" cy="4351338"/>
          </a:xfrm>
        </p:spPr>
      </p:pic>
    </p:spTree>
    <p:extLst>
      <p:ext uri="{BB962C8B-B14F-4D97-AF65-F5344CB8AC3E}">
        <p14:creationId xmlns:p14="http://schemas.microsoft.com/office/powerpoint/2010/main" val="41005763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775808-78A9-5F30-4F6E-64E46714E5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Nepieciešams darbam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8EF3F5-5AD3-8C96-B661-0FCE064E7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Telpas un mēbeles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Aprīkojums diagnozes novērtēšanai</a:t>
            </a:r>
          </a:p>
          <a:p>
            <a:endParaRPr lang="lv-LV" dirty="0"/>
          </a:p>
        </p:txBody>
      </p:sp>
      <p:pic>
        <p:nvPicPr>
          <p:cNvPr id="1026" name="Picture 2" descr="Logopēda padomi">
            <a:extLst>
              <a:ext uri="{FF2B5EF4-FFF2-40B4-BE49-F238E27FC236}">
                <a16:creationId xmlns:a16="http://schemas.microsoft.com/office/drawing/2014/main" id="{61B2064C-E658-B541-8261-B184897817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0747" y="3539287"/>
            <a:ext cx="1990725" cy="2295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ogopēdi ▻ Cenas un Klientu Atsauksmes ✔️ GetaPro.lv">
            <a:extLst>
              <a:ext uri="{FF2B5EF4-FFF2-40B4-BE49-F238E27FC236}">
                <a16:creationId xmlns:a16="http://schemas.microsoft.com/office/drawing/2014/main" id="{825E9A20-8E7A-3A8E-B87F-FF9740FC4C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3355" y="3284948"/>
            <a:ext cx="4280206" cy="3207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ttēls 4">
            <a:extLst>
              <a:ext uri="{FF2B5EF4-FFF2-40B4-BE49-F238E27FC236}">
                <a16:creationId xmlns:a16="http://schemas.microsoft.com/office/drawing/2014/main" id="{F76B1AB0-2862-4D30-BAC1-9CD2F6FC96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95669" y="545816"/>
            <a:ext cx="2824458" cy="4939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9968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349753D-874A-8F53-E5B6-11C4002090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0556" y="262000"/>
            <a:ext cx="10770888" cy="6078867"/>
          </a:xfrm>
        </p:spPr>
      </p:pic>
    </p:spTree>
    <p:extLst>
      <p:ext uri="{BB962C8B-B14F-4D97-AF65-F5344CB8AC3E}">
        <p14:creationId xmlns:p14="http://schemas.microsoft.com/office/powerpoint/2010/main" val="30006973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46</Words>
  <Application>Microsoft Office PowerPoint</Application>
  <PresentationFormat>Widescreen</PresentationFormat>
  <Paragraphs>11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Theme</vt:lpstr>
      <vt:lpstr>Ādažu novada pedagoģiski medicīniskās komisijas darba nodrošināšana</vt:lpstr>
      <vt:lpstr>Ādažu novada pašvaldības komisija</vt:lpstr>
      <vt:lpstr>Nepieciešams darbam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Ādažu novada pedagoģiski medicīniskās komisijas darba nodrošināšana</dc:title>
  <dc:creator>Ligita Anspoka</dc:creator>
  <cp:lastModifiedBy>Sintija Tenisa</cp:lastModifiedBy>
  <cp:revision>2</cp:revision>
  <dcterms:created xsi:type="dcterms:W3CDTF">2023-08-31T05:21:25Z</dcterms:created>
  <dcterms:modified xsi:type="dcterms:W3CDTF">2023-09-18T11:42:01Z</dcterms:modified>
</cp:coreProperties>
</file>