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58" r:id="rId6"/>
    <p:sldId id="261" r:id="rId7"/>
    <p:sldId id="260" r:id="rId8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18978-C576-3A93-4E95-43D664E4B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88284A-1E61-A05B-E98A-D05AD87A7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B32CB-3F0C-6881-5394-3BC38E86A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7D6A-9185-4F93-A938-EF4EEFAB531A}" type="datetimeFigureOut">
              <a:rPr lang="lv-LV" smtClean="0"/>
              <a:t>18.09.2023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A3C84-376B-6F02-0AFA-4C1EBCD1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35693-73C8-151F-0F4C-EFC4D39F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120D-8D9E-44D4-A768-596440F4FFF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1684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01C3-5FE3-EE3A-85A4-205B5E526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DBAFF1-4B35-1590-E894-395D394FE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6DF5F-CBDC-A51E-D200-426DEDC62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7D6A-9185-4F93-A938-EF4EEFAB531A}" type="datetimeFigureOut">
              <a:rPr lang="lv-LV" smtClean="0"/>
              <a:t>18.09.2023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A60C8-E56C-9144-271F-FEDCE9D5B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E71AD-F1B5-0D73-3346-FEAC77A5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120D-8D9E-44D4-A768-596440F4FFF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8972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458153-9877-FFD1-BA61-A0BAC9F873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34968-7CE5-390D-500E-6C942A924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6CF94-47EE-A305-48DC-133422AD9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7D6A-9185-4F93-A938-EF4EEFAB531A}" type="datetimeFigureOut">
              <a:rPr lang="lv-LV" smtClean="0"/>
              <a:t>18.09.2023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88112-5920-D92F-3A88-82DB3C679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0B056-E38C-CA7D-FCFE-820E3AC10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120D-8D9E-44D4-A768-596440F4FFF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165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946A-7858-E8B3-83A7-8C65F8EB2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FF670-FBDA-E75A-9C34-6E96D9CF5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F8210-25AB-EA4C-1453-A7FD10D42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7D6A-9185-4F93-A938-EF4EEFAB531A}" type="datetimeFigureOut">
              <a:rPr lang="lv-LV" smtClean="0"/>
              <a:t>18.09.2023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566C2-EF47-630B-43F2-CCD905EB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61AAC-7EBC-CC5C-5377-F716022D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120D-8D9E-44D4-A768-596440F4FFF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15870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05213-804B-5592-79C0-A38045BE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3DC82-05FF-6A65-A35B-437DEB9B1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45854-79A0-ED0F-ACD1-5B2F3377C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7D6A-9185-4F93-A938-EF4EEFAB531A}" type="datetimeFigureOut">
              <a:rPr lang="lv-LV" smtClean="0"/>
              <a:t>18.09.2023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85BBB-DB82-6F15-1965-8DB87FE58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498C7-A9FA-4BC2-8DD0-C62754B93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120D-8D9E-44D4-A768-596440F4FFF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2037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10FDB-1A19-C196-3CF9-7959594A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861CC-72B6-A812-EF74-F35ED7DC31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8864B-6B29-AAF7-233D-C65A5486F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963A7-3D88-9229-D4D7-45D282031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7D6A-9185-4F93-A938-EF4EEFAB531A}" type="datetimeFigureOut">
              <a:rPr lang="lv-LV" smtClean="0"/>
              <a:t>18.09.2023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15324-877D-F6A9-88B3-DE0C46E8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95CB2-36BE-3DBF-2D8D-07AA1C14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120D-8D9E-44D4-A768-596440F4FFF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5793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8551F-D472-DA6A-A967-0CD83BFA4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948FD-BA62-21D5-9B09-FBCE18321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F76B6-95F7-93E7-C6A6-8178DCADF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512E42-ED14-D35F-D141-597A45DFC1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B6B79-9CD3-618F-06A8-9ADFCAE16C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C36C96-2F11-E4F4-D0C6-2F4F93A63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7D6A-9185-4F93-A938-EF4EEFAB531A}" type="datetimeFigureOut">
              <a:rPr lang="lv-LV" smtClean="0"/>
              <a:t>18.09.2023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0BA5DC-96CF-CA8C-F7A4-2B601EF35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BB34E3-2F0F-1A78-0A37-2774377E9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120D-8D9E-44D4-A768-596440F4FFF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7107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2B92A-F9D8-CD0B-9F64-6A71E81E8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38924-1A00-23C1-C63D-56C861D46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7D6A-9185-4F93-A938-EF4EEFAB531A}" type="datetimeFigureOut">
              <a:rPr lang="lv-LV" smtClean="0"/>
              <a:t>18.09.2023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EFD1A4-A17D-8E3D-221F-A812D9D1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0D904-578E-B51E-29FD-728CC956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120D-8D9E-44D4-A768-596440F4FFF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746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8D9579-FCA4-98C4-C558-9257F049E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7D6A-9185-4F93-A938-EF4EEFAB531A}" type="datetimeFigureOut">
              <a:rPr lang="lv-LV" smtClean="0"/>
              <a:t>18.09.2023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E4BB42-EBB9-995D-D598-C289C1D25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9B6B4-2464-AB3D-41A5-4EC21C5A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120D-8D9E-44D4-A768-596440F4FFF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3871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FB271-5432-25F3-47A0-A52459DB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FB91B-332E-91F3-DBE3-03639AE40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9348D-D244-7C1E-C968-1575FAE86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CC428-08BA-5E59-05ED-26F61AB3B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7D6A-9185-4F93-A938-EF4EEFAB531A}" type="datetimeFigureOut">
              <a:rPr lang="lv-LV" smtClean="0"/>
              <a:t>18.09.2023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192EA-FC22-CCCF-6092-8855F40C1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BEBE5-FD55-C647-EB3B-7FB287769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120D-8D9E-44D4-A768-596440F4FFF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4755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0F7FD-CA95-28EC-2157-B7C74387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5134BF-A692-894A-C61D-214604844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6DF51F-6B1C-A584-9C03-16A3B70FC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E82E6-91C6-FBAC-1D3B-9587522D8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7D6A-9185-4F93-A938-EF4EEFAB531A}" type="datetimeFigureOut">
              <a:rPr lang="lv-LV" smtClean="0"/>
              <a:t>18.09.2023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9141E-B390-A8AC-B28F-6C4CD3587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9F144-4505-889F-31E2-A7D6ADF99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120D-8D9E-44D4-A768-596440F4FFF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5683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BC66C8-7A92-EDE5-68C0-EC2B67EB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2A757-EFDD-827A-FFAB-A67BE9B1B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31C7C-DD30-D519-61A2-590370E830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27D6A-9185-4F93-A938-EF4EEFAB531A}" type="datetimeFigureOut">
              <a:rPr lang="lv-LV" smtClean="0"/>
              <a:t>18.09.2023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26AD1-A230-DC20-68D9-216971EC1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C5BF2-9461-0335-232C-297B1A2E4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1120D-8D9E-44D4-A768-596440F4FFF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5797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5255C-E97B-EDB0-C423-EE2453B145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b="0" i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Programma "STOP 4-7" </a:t>
            </a:r>
            <a:endParaRPr lang="lv-LV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846847-C8DA-C3A8-FAC6-8D0CF8A35BCD}"/>
              </a:ext>
            </a:extLst>
          </p:cNvPr>
          <p:cNvSpPr txBox="1"/>
          <p:nvPr/>
        </p:nvSpPr>
        <p:spPr>
          <a:xfrm>
            <a:off x="6096000" y="659876"/>
            <a:ext cx="533871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r"/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6. Pielikums</a:t>
            </a:r>
          </a:p>
          <a:p>
            <a:pPr marL="457200" algn="r"/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Izglītības, kultūras, sporta un sociālās komitejas </a:t>
            </a:r>
          </a:p>
          <a:p>
            <a:pPr marL="457200" algn="r">
              <a:spcAft>
                <a:spcPts val="600"/>
              </a:spcAft>
            </a:pP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2023. gada 6. septembra sēdes protokolam Nr. 11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2129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A2E9C-C85B-E56C-0D16-A8B6AC3F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Programmas būtība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FF0EB-243D-F104-4D03-127E1BBAA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lv-LV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STOP 4-7</a:t>
            </a:r>
            <a:r>
              <a:rPr lang="lv-LV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jeb "Kopā uz ceļa esam stiprāki" ir multimodāla (vienlaikus atsevišķās grupās strādā gan ar bērnu, gan vecākiem, gan skolotājiem) agrīnās intervences programma bērniem ar uzvedības problēmām - bērns ir dusmīgs/viegli aizkaitināms, zaudē savaldīšanos, ātri apvainojas, uzvedas izaicinoši (strīdas, ignorē noteikumus, kaitina un vaino citus utt., ir agresīvs (sit, sper, kaujas, met/plēš mantas utt.).</a:t>
            </a:r>
          </a:p>
          <a:p>
            <a:pPr algn="just"/>
            <a:r>
              <a:rPr lang="lv-LV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Programmas mērķis ir mazināt bērnu problemātisko uzvedību, mācot vecākus pielietot pozitīvās audzināšanas principus. Dati liecina, ka pēc programmas apguves bērnu agresīvā uzvedība samazinās tūliņ, turklāt izmaiņas ir noturīgas arī pēc 6 un 12 mēnešiem, bērni apgūst problēmu risināšanas prasmes un pakāpeniski mazinās izaicinošā un agresīvā uzvedība. Savukārt pēc vecāku apmācībām mainās audzināšanas principi - mazinās bērna fiziska sodīšana un nekonsekvence, pastiprinās pozitīvās audzināšanas pārsvars.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33813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ekļaujošās izglītības centrs īsteno programmu STOP 4 – 7">
            <a:extLst>
              <a:ext uri="{FF2B5EF4-FFF2-40B4-BE49-F238E27FC236}">
                <a16:creationId xmlns:a16="http://schemas.microsoft.com/office/drawing/2014/main" id="{38F2C1E0-1120-2295-963B-A7E7D4EC3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009" y="530352"/>
            <a:ext cx="4623719" cy="308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īs pavasara mēnešus Naujenes pirmsskolas izglītības iestāde “Rūķītis”  piedalījās bērnu atbalsta programmā STOP 4-7 - Augšdaugavas novads">
            <a:extLst>
              <a:ext uri="{FF2B5EF4-FFF2-40B4-BE49-F238E27FC236}">
                <a16:creationId xmlns:a16="http://schemas.microsoft.com/office/drawing/2014/main" id="{B4093A8C-740D-90A6-C2E5-48189C590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3"/>
          <a:stretch/>
        </p:blipFill>
        <p:spPr bwMode="auto">
          <a:xfrm>
            <a:off x="402272" y="73152"/>
            <a:ext cx="4849813" cy="308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роект STOP 4 – 7: в Шпогской школе детей и родителей учили управлять  эмоциями">
            <a:extLst>
              <a:ext uri="{FF2B5EF4-FFF2-40B4-BE49-F238E27FC236}">
                <a16:creationId xmlns:a16="http://schemas.microsoft.com/office/drawing/2014/main" id="{0D29E561-E1D0-1BDC-9251-B09B95D58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344" y="3252977"/>
            <a:ext cx="4088892" cy="306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73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67CBE-05C2-2A4B-1BA8-8A0DAABE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IEGUVUMI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2E5DA-A290-78BC-F372-BB18887C5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BĒRNIEM programmas ietvaros MĀCA: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Sadarboties 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Komunicēt 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Iekļauties nodarbībās 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Sekot norādījumiem 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Būt draudzīgiem un laipniem 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Risināt problēmas 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Pazīt un regulēt emocijas 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Vadīt stresu</a:t>
            </a:r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26548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CDB8E-4852-8213-101B-AC1B1435A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Finansējums no valsts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9F2B1-99A7-CEBC-FE2D-0A75D1E5B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lv-LV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2019. gada 17. septembrī Ministru kabinets atbalstīja ieviešanai “Multimodālo agrīno intervenču programmu STOP 4-7” laika periodā no 2020. – 2022. gadam. Pasākuma īstenošanai finansējums piešķirts </a:t>
            </a:r>
            <a:r>
              <a:rPr lang="lv-LV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Pārresoru</a:t>
            </a:r>
            <a:r>
              <a:rPr lang="lv-LV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koordinācijas centram, kas sadarbībā ar Latvijas kognitīvi </a:t>
            </a:r>
            <a:r>
              <a:rPr lang="lv-LV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biheiviorālo</a:t>
            </a:r>
            <a:r>
              <a:rPr lang="lv-LV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terapeitu biedrību ievieš programmu STOP 4-7 visā Latvijas teritorijā.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496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E260E1-A09B-47BB-4383-F62091F58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489527"/>
              </p:ext>
            </p:extLst>
          </p:nvPr>
        </p:nvGraphicFramePr>
        <p:xfrm>
          <a:off x="1194816" y="1009765"/>
          <a:ext cx="9531096" cy="3676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99960">
                  <a:extLst>
                    <a:ext uri="{9D8B030D-6E8A-4147-A177-3AD203B41FA5}">
                      <a16:colId xmlns:a16="http://schemas.microsoft.com/office/drawing/2014/main" val="1830317627"/>
                    </a:ext>
                  </a:extLst>
                </a:gridCol>
                <a:gridCol w="2231136">
                  <a:extLst>
                    <a:ext uri="{9D8B030D-6E8A-4147-A177-3AD203B41FA5}">
                      <a16:colId xmlns:a16="http://schemas.microsoft.com/office/drawing/2014/main" val="3853301388"/>
                    </a:ext>
                  </a:extLst>
                </a:gridCol>
              </a:tblGrid>
              <a:tr h="537741">
                <a:tc>
                  <a:txBody>
                    <a:bodyPr/>
                    <a:lstStyle/>
                    <a:p>
                      <a:pPr algn="l" fontAlgn="b"/>
                      <a:r>
                        <a:rPr lang="lv-LV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Pienākumi</a:t>
                      </a:r>
                      <a:endParaRPr lang="lv-LV" sz="2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Stundas kopā</a:t>
                      </a:r>
                      <a:endParaRPr lang="lv-LV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283302"/>
                  </a:ext>
                </a:extLst>
              </a:tr>
              <a:tr h="257667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Novērtēšana/atlase (3h katram bērnam)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5079309"/>
                  </a:ext>
                </a:extLst>
              </a:tr>
              <a:tr h="336088">
                <a:tc>
                  <a:txBody>
                    <a:bodyPr/>
                    <a:lstStyle/>
                    <a:p>
                      <a:pPr algn="l" fontAlgn="b"/>
                      <a:r>
                        <a:rPr lang="lv-LV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Bērnu treniņš (4 speciālisti, max 240h kopā)</a:t>
                      </a:r>
                      <a:endParaRPr lang="lv-LV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lv-LV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746682"/>
                  </a:ext>
                </a:extLst>
              </a:tr>
              <a:tr h="347291">
                <a:tc>
                  <a:txBody>
                    <a:bodyPr/>
                    <a:lstStyle/>
                    <a:p>
                      <a:pPr algn="l" fontAlgn="b"/>
                      <a:r>
                        <a:rPr lang="lv-LV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Skolotāju treniņš (2 speciālisti, max 24h kopā)</a:t>
                      </a:r>
                      <a:endParaRPr lang="lv-LV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279007"/>
                  </a:ext>
                </a:extLst>
              </a:tr>
              <a:tr h="358494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Vecāku treniņš (2 speciālisti, max 40h kopā)</a:t>
                      </a:r>
                      <a:endParaRPr lang="sv-SE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63327"/>
                  </a:ext>
                </a:extLst>
              </a:tr>
              <a:tr h="459320">
                <a:tc>
                  <a:txBody>
                    <a:bodyPr/>
                    <a:lstStyle/>
                    <a:p>
                      <a:pPr algn="l" fontAlgn="b"/>
                      <a:r>
                        <a:rPr lang="lv-LV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Uzturēšanas tikšanās vecākiem (2 speciālisti, max 4h kopā)</a:t>
                      </a:r>
                      <a:endParaRPr lang="lv-LV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520311"/>
                  </a:ext>
                </a:extLst>
              </a:tr>
              <a:tr h="436914">
                <a:tc>
                  <a:txBody>
                    <a:bodyPr/>
                    <a:lstStyle/>
                    <a:p>
                      <a:pPr algn="l" fontAlgn="b"/>
                      <a:r>
                        <a:rPr lang="lv-LV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Uzturēšanas tikšanās skolotājiem (2 speciālisti, max 4h kopā)</a:t>
                      </a:r>
                      <a:endParaRPr lang="lv-LV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853617"/>
                  </a:ext>
                </a:extLst>
              </a:tr>
              <a:tr h="436914">
                <a:tc>
                  <a:txBody>
                    <a:bodyPr/>
                    <a:lstStyle/>
                    <a:p>
                      <a:pPr algn="l" fontAlgn="b"/>
                      <a:r>
                        <a:rPr lang="lv-LV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Konsultācija bērna sociālajai sistēmai (12h max)</a:t>
                      </a:r>
                      <a:endParaRPr lang="lv-LV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lv-LV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889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990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31608-EFF0-C86D-F723-5A46EBC33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 4-7 īstenotāji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D55181B-9818-FAEC-0FD3-C59EAF73E4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047639"/>
              </p:ext>
            </p:extLst>
          </p:nvPr>
        </p:nvGraphicFramePr>
        <p:xfrm>
          <a:off x="838200" y="1825625"/>
          <a:ext cx="105156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7232">
                  <a:extLst>
                    <a:ext uri="{9D8B030D-6E8A-4147-A177-3AD203B41FA5}">
                      <a16:colId xmlns:a16="http://schemas.microsoft.com/office/drawing/2014/main" val="1540166667"/>
                    </a:ext>
                  </a:extLst>
                </a:gridCol>
                <a:gridCol w="4468368">
                  <a:extLst>
                    <a:ext uri="{9D8B030D-6E8A-4147-A177-3AD203B41FA5}">
                      <a16:colId xmlns:a16="http://schemas.microsoft.com/office/drawing/2014/main" val="1737528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2022. gadā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2023. gada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054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Sagatavoti 7 speciālisti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Gatavs strādāt 1 speciālists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96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Intervencē piedalījās 5 speciālisti (12 bērni)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Sagatavoti 5 speciālisti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62561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70E2BF7-175A-C9FB-1A8E-3386CBA25062}"/>
              </a:ext>
            </a:extLst>
          </p:cNvPr>
          <p:cNvSpPr txBox="1"/>
          <p:nvPr/>
        </p:nvSpPr>
        <p:spPr>
          <a:xfrm>
            <a:off x="571500" y="3429000"/>
            <a:ext cx="11049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Izmaksas, kas būs obligāti nepieciešamas nākamajai intervencei 2023. gadā: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Kancelejas preces 100 </a:t>
            </a:r>
            <a:r>
              <a:rPr lang="lv-LV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(septembra beigās)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Ēdināšanas izmaksas 250 </a:t>
            </a:r>
            <a:r>
              <a:rPr lang="lv-LV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- 16 personas X 10 dienas (oktobris, novembris, decembris)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Kūkas 1. nodarbībai un </a:t>
            </a:r>
            <a:r>
              <a:rPr lang="lv-LV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klinģeris</a:t>
            </a: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pēdējā nodarbībā - 50 </a:t>
            </a:r>
            <a:r>
              <a:rPr lang="lv-LV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(oktobrī un decembrī)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lv-LV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Piemaksa 30 % par darba intensitāti  - 5 x 630 </a:t>
            </a:r>
            <a:r>
              <a:rPr lang="lv-LV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katram (ieskaitot nodokļus un darba devēja nodokli, neto alga aptuveni 312 </a:t>
            </a:r>
            <a:r>
              <a:rPr lang="lv-LV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lv-LV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(izmaksāt 2024. janvārī) ?</a:t>
            </a:r>
            <a:endParaRPr lang="lv-LV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Uz nākamo gadu noteikti jāplāno: pārnēsājamā tāfele, mazā tumba, grāmatas, portatīvais dators</a:t>
            </a:r>
          </a:p>
        </p:txBody>
      </p:sp>
    </p:spTree>
    <p:extLst>
      <p:ext uri="{BB962C8B-B14F-4D97-AF65-F5344CB8AC3E}">
        <p14:creationId xmlns:p14="http://schemas.microsoft.com/office/powerpoint/2010/main" val="217622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466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Times New Roman</vt:lpstr>
      <vt:lpstr>Office Theme</vt:lpstr>
      <vt:lpstr>Programma "STOP 4-7" </vt:lpstr>
      <vt:lpstr>Programmas būtība</vt:lpstr>
      <vt:lpstr>PowerPoint Presentation</vt:lpstr>
      <vt:lpstr>IEGUVUMI</vt:lpstr>
      <vt:lpstr>Finansējums no valsts</vt:lpstr>
      <vt:lpstr>PowerPoint Presentation</vt:lpstr>
      <vt:lpstr>STOP 4-7 īstenotāji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 "STOP 4-7"</dc:title>
  <dc:creator>Ligita Anspoka</dc:creator>
  <cp:lastModifiedBy>Sintija Tenisa</cp:lastModifiedBy>
  <cp:revision>2</cp:revision>
  <dcterms:created xsi:type="dcterms:W3CDTF">2023-08-31T05:27:46Z</dcterms:created>
  <dcterms:modified xsi:type="dcterms:W3CDTF">2023-09-18T11:41:41Z</dcterms:modified>
</cp:coreProperties>
</file>