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85" r:id="rId4"/>
  </p:sldMasterIdLst>
  <p:sldIdLst>
    <p:sldId id="431" r:id="rId5"/>
    <p:sldId id="455" r:id="rId6"/>
    <p:sldId id="452" r:id="rId7"/>
    <p:sldId id="456" r:id="rId8"/>
    <p:sldId id="441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7A4BE"/>
    <a:srgbClr val="993300"/>
    <a:srgbClr val="AA4839"/>
    <a:srgbClr val="CDC847"/>
    <a:srgbClr val="F3DEA0"/>
    <a:srgbClr val="66FF33"/>
    <a:srgbClr val="9900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3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2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9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7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7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5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-3180" y="4191000"/>
            <a:ext cx="12195180" cy="132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80"/>
              </a:lnSpc>
            </a:pPr>
            <a:r>
              <a:rPr lang="lv-LV" sz="4400" b="1" cap="all" dirty="0">
                <a:solidFill>
                  <a:srgbClr val="FFFFFF"/>
                </a:solidFill>
                <a:latin typeface="Montserrat" panose="00000500000000000000" pitchFamily="2" charset="-70"/>
              </a:rPr>
              <a:t>Laimes koku parks </a:t>
            </a:r>
          </a:p>
          <a:p>
            <a:pPr algn="ctr" defTabSz="609630">
              <a:lnSpc>
                <a:spcPts val="5280"/>
              </a:lnSpc>
            </a:pPr>
            <a:r>
              <a:rPr lang="lv-LV" sz="4400" b="1" cap="all" dirty="0">
                <a:solidFill>
                  <a:srgbClr val="FFFFFF"/>
                </a:solidFill>
                <a:latin typeface="Montserrat" panose="00000500000000000000" pitchFamily="2" charset="-70"/>
              </a:rPr>
              <a:t>Ādažu novadā</a:t>
            </a:r>
            <a:endParaRPr lang="en-US" sz="4400" b="1" cap="all" dirty="0">
              <a:solidFill>
                <a:srgbClr val="FFFFFF"/>
              </a:solidFill>
              <a:latin typeface="Montserrat" panose="00000500000000000000" pitchFamily="2" charset="-7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8DEB83C-A5E3-EA35-A943-63321E881E12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CARNIKAVAS KOMUNĀLSERVISS   </a:t>
            </a:r>
            <a:r>
              <a:rPr lang="en-US" sz="1000" dirty="0">
                <a:solidFill>
                  <a:srgbClr val="FFFFFF"/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09</a:t>
            </a:r>
            <a:r>
              <a:rPr lang="en-US" sz="1000" dirty="0">
                <a:solidFill>
                  <a:srgbClr val="FFFFFF"/>
                </a:solidFill>
                <a:latin typeface="Montserrat" pitchFamily="2" charset="77"/>
              </a:rPr>
              <a:t>.0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8</a:t>
            </a:r>
            <a:r>
              <a:rPr lang="en-US" sz="1000" dirty="0">
                <a:solidFill>
                  <a:srgbClr val="FFFFFF"/>
                </a:solidFill>
                <a:latin typeface="Montserrat" pitchFamily="2" charset="77"/>
              </a:rPr>
              <a:t>.2023.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2A215-8386-9EDE-5A19-F94513F1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6" y="380401"/>
            <a:ext cx="5160684" cy="25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    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09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.0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8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.2023.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12" y="472390"/>
            <a:ext cx="4330278" cy="13255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Par projektu</a:t>
            </a:r>
            <a:endParaRPr lang="en-US" sz="32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9A5A3-CE79-0FC9-617E-03045F03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791" y="1817639"/>
            <a:ext cx="8788894" cy="2370372"/>
          </a:xfrm>
          <a:noFill/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Montserrat" panose="00000500000000000000" pitchFamily="2" charset="-70"/>
              </a:rPr>
              <a:t>Pasaules talkas ietvaros Latvijā notiek koku sēšanas un stādīšanas akcija “LAIMES KOKI”.</a:t>
            </a:r>
          </a:p>
          <a:p>
            <a:pPr marL="0" indent="0">
              <a:buNone/>
            </a:pPr>
            <a:endParaRPr lang="lv-LV" sz="1050" b="1" i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C4EB0-CD75-3BCD-C265-4C49C59B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63" y="2681198"/>
            <a:ext cx="44005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3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    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09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.0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8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.2023.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03" y="392643"/>
            <a:ext cx="3952633" cy="13255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Projekta </a:t>
            </a:r>
            <a:br>
              <a:rPr lang="lv-LV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r>
              <a:rPr lang="lv-LV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aktivitāte</a:t>
            </a:r>
            <a:endParaRPr lang="en-US" sz="32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9A5A3-CE79-0FC9-617E-03045F03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631" y="3037089"/>
            <a:ext cx="4224039" cy="23785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lv-LV" sz="2200" dirty="0">
                <a:latin typeface="Montserrat" panose="00000500000000000000" pitchFamily="2" charset="-70"/>
              </a:rPr>
              <a:t>Koku stādīšana </a:t>
            </a:r>
          </a:p>
          <a:p>
            <a:pPr marL="0" lvl="0" indent="0">
              <a:buNone/>
            </a:pPr>
            <a:r>
              <a:rPr lang="lv-LV" sz="2200" dirty="0">
                <a:latin typeface="Montserrat" panose="00000500000000000000" pitchFamily="2" charset="-70"/>
              </a:rPr>
              <a:t>16. septembrī </a:t>
            </a:r>
          </a:p>
          <a:p>
            <a:pPr lvl="0" algn="just"/>
            <a:endParaRPr lang="lv-LV" sz="1500" dirty="0">
              <a:latin typeface="Montserrat" panose="00000500000000000000" pitchFamily="2" charset="-7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234D5-BED9-BC4B-BA8F-DDCC85991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10" y="528320"/>
            <a:ext cx="3825662" cy="54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    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09.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0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8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.2023.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16" y="528320"/>
            <a:ext cx="7363608" cy="13255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Projekta dalībnieki</a:t>
            </a:r>
            <a:endParaRPr lang="en-US" sz="32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9A5A3-CE79-0FC9-617E-03045F03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675" y="2438272"/>
            <a:ext cx="5269815" cy="2378502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lv-LV" sz="2200" dirty="0">
                <a:latin typeface="Montserrat" panose="00000500000000000000" pitchFamily="2" charset="-70"/>
              </a:rPr>
              <a:t>Valsts prezidents</a:t>
            </a:r>
          </a:p>
          <a:p>
            <a:pPr lvl="0"/>
            <a:r>
              <a:rPr lang="lv-LV" sz="2200" dirty="0">
                <a:latin typeface="Montserrat" panose="00000500000000000000" pitchFamily="2" charset="-70"/>
              </a:rPr>
              <a:t>Lielās talkas organizatori</a:t>
            </a:r>
          </a:p>
          <a:p>
            <a:pPr lvl="0"/>
            <a:r>
              <a:rPr lang="lv-LV" sz="2200" dirty="0">
                <a:latin typeface="Montserrat" panose="00000500000000000000" pitchFamily="2" charset="-70"/>
              </a:rPr>
              <a:t>NBS Sauszemes spēku </a:t>
            </a:r>
          </a:p>
          <a:p>
            <a:pPr marL="0" lvl="0" indent="0">
              <a:buNone/>
            </a:pPr>
            <a:r>
              <a:rPr lang="lv-LV" sz="2200" dirty="0">
                <a:latin typeface="Montserrat" panose="00000500000000000000" pitchFamily="2" charset="-70"/>
              </a:rPr>
              <a:t>   Mehanizētā kājnieku brigāde</a:t>
            </a:r>
          </a:p>
          <a:p>
            <a:pPr lvl="0"/>
            <a:r>
              <a:rPr lang="lv-LV" sz="2200" dirty="0">
                <a:latin typeface="Montserrat" panose="00000500000000000000" pitchFamily="2" charset="-70"/>
              </a:rPr>
              <a:t>Ādažu novada pašvaldības iestādes</a:t>
            </a:r>
          </a:p>
          <a:p>
            <a:pPr lvl="0"/>
            <a:r>
              <a:rPr lang="lv-LV" sz="2200" dirty="0">
                <a:latin typeface="Montserrat" panose="00000500000000000000" pitchFamily="2" charset="-70"/>
              </a:rPr>
              <a:t>Ādažu novada iedzīvotāji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397C6-0E88-3476-1076-59E88530C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605" y="1543945"/>
            <a:ext cx="2957065" cy="44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3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Montserrat" pitchFamily="2" charset="77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FCB85BE-8443-54E6-377B-0D2895F60974}"/>
              </a:ext>
            </a:extLst>
          </p:cNvPr>
          <p:cNvSpPr txBox="1"/>
          <p:nvPr/>
        </p:nvSpPr>
        <p:spPr>
          <a:xfrm>
            <a:off x="1574800" y="2449957"/>
            <a:ext cx="8893177" cy="743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lv-LV" sz="3600" b="1" cap="all" dirty="0">
                <a:solidFill>
                  <a:srgbClr val="595959"/>
                </a:solidFill>
              </a:rPr>
              <a:t>Paldies par uzmanību!</a:t>
            </a:r>
            <a:endParaRPr lang="en-US" altLang="x-none" sz="3334" b="1" i="1" cap="all" dirty="0">
              <a:solidFill>
                <a:srgbClr val="595959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D9C60C813EB46BBE1E60110B66861" ma:contentTypeVersion="0" ma:contentTypeDescription="Create a new document." ma:contentTypeScope="" ma:versionID="163c06e50924a046c8042680f44ce5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6844c0d118ff8ded165e2b3180cbe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FE4A25-CD11-48C2-9E01-67275D5F21C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E24B9D-5AC3-47BF-8984-DF5B96A05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6404388-E8D1-49A5-893B-E0BB1C4FF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13443</TotalTime>
  <Words>88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Montserrat Medium</vt:lpstr>
      <vt:lpstr>Office Theme</vt:lpstr>
      <vt:lpstr>PowerPoint Presentation</vt:lpstr>
      <vt:lpstr>Par projektu</vt:lpstr>
      <vt:lpstr>Projekta  aktivitāte</vt:lpstr>
      <vt:lpstr>Projekta dalībnieki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Siltumapgādes tarifs</dc:title>
  <dc:creator>CND Office10</dc:creator>
  <cp:lastModifiedBy>Sintija Tenisa</cp:lastModifiedBy>
  <cp:revision>214</cp:revision>
  <cp:lastPrinted>2023-05-10T06:23:10Z</cp:lastPrinted>
  <dcterms:created xsi:type="dcterms:W3CDTF">2016-05-19T10:18:40Z</dcterms:created>
  <dcterms:modified xsi:type="dcterms:W3CDTF">2023-08-17T18:27:07Z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0x0101001A0D9C60C813EB46BBE1E60110B66861</vt:lpwstr>
  </property>
</Properties>
</file>