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52" r:id="rId7"/>
    <p:sldId id="456" r:id="rId8"/>
    <p:sldId id="441" r:id="rId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77A4BE"/>
    <a:srgbClr val="993300"/>
    <a:srgbClr val="AA4839"/>
    <a:srgbClr val="CDC847"/>
    <a:srgbClr val="F3DEA0"/>
    <a:srgbClr val="66FF33"/>
    <a:srgbClr val="990000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132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Laimes koku parks </a:t>
            </a:r>
          </a:p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Ādažu novadā</a:t>
            </a:r>
            <a:endParaRPr lang="en-US" sz="4400" b="1" cap="all" dirty="0">
              <a:solidFill>
                <a:srgbClr val="FFFFFF"/>
              </a:solidFill>
              <a:latin typeface="Montserrat" panose="00000500000000000000" pitchFamily="2" charset="-7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.2023.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12" y="472390"/>
            <a:ext cx="4330278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Par projektu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1791" y="1817639"/>
            <a:ext cx="8788894" cy="2370372"/>
          </a:xfrm>
          <a:noFill/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Pasaules talkas ietvaros Latvijā notiek koku sēšanas un stādīšanas akcija “LAIMES KOKI”.</a:t>
            </a:r>
          </a:p>
          <a:p>
            <a:pPr marL="0" indent="0">
              <a:buNone/>
            </a:pPr>
            <a:endParaRPr lang="lv-LV" sz="1050" b="1" i="1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1C4EB0-CD75-3BCD-C265-4C49C59B6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963" y="2681198"/>
            <a:ext cx="44005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603" y="392643"/>
            <a:ext cx="3952633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</a:t>
            </a:r>
            <a:b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aktivitāte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631" y="3037089"/>
            <a:ext cx="4224039" cy="237850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2200" dirty="0">
                <a:latin typeface="Montserrat" panose="00000500000000000000" pitchFamily="2" charset="-70"/>
              </a:rPr>
              <a:t>Koku stādīšana </a:t>
            </a:r>
          </a:p>
          <a:p>
            <a:pPr marL="0" lvl="0" indent="0">
              <a:buNone/>
            </a:pPr>
            <a:r>
              <a:rPr lang="lv-LV" sz="2200" dirty="0">
                <a:latin typeface="Montserrat" panose="00000500000000000000" pitchFamily="2" charset="-70"/>
              </a:rPr>
              <a:t>16. septembrī </a:t>
            </a:r>
          </a:p>
          <a:p>
            <a:pPr lvl="0" algn="just"/>
            <a:endParaRPr lang="lv-LV" sz="1500" dirty="0">
              <a:latin typeface="Montserrat" panose="00000500000000000000" pitchFamily="2" charset="-7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3234D5-BED9-BC4B-BA8F-DDCC85991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010" y="528320"/>
            <a:ext cx="3825662" cy="542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65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09.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16" y="528320"/>
            <a:ext cx="7363608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Projekta dalībnieki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4675" y="2438272"/>
            <a:ext cx="5269815" cy="2378502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/>
            <a:r>
              <a:rPr lang="lv-LV" sz="2200" dirty="0">
                <a:latin typeface="Montserrat" panose="00000500000000000000" pitchFamily="2" charset="-70"/>
              </a:rPr>
              <a:t>Valsts prezidents</a:t>
            </a:r>
          </a:p>
          <a:p>
            <a:pPr lvl="0"/>
            <a:r>
              <a:rPr lang="lv-LV" sz="2200" dirty="0">
                <a:latin typeface="Montserrat" panose="00000500000000000000" pitchFamily="2" charset="-70"/>
              </a:rPr>
              <a:t>Lielās talkas organizatori</a:t>
            </a:r>
          </a:p>
          <a:p>
            <a:pPr lvl="0"/>
            <a:r>
              <a:rPr lang="lv-LV" sz="2200" dirty="0">
                <a:latin typeface="Montserrat" panose="00000500000000000000" pitchFamily="2" charset="-70"/>
              </a:rPr>
              <a:t>NBS Sauszemes spēku </a:t>
            </a:r>
          </a:p>
          <a:p>
            <a:pPr marL="0" lvl="0" indent="0">
              <a:buNone/>
            </a:pPr>
            <a:r>
              <a:rPr lang="lv-LV" sz="2200" dirty="0">
                <a:latin typeface="Montserrat" panose="00000500000000000000" pitchFamily="2" charset="-70"/>
              </a:rPr>
              <a:t>   Mehanizētā kājnieku brigāde</a:t>
            </a:r>
          </a:p>
          <a:p>
            <a:pPr lvl="0"/>
            <a:r>
              <a:rPr lang="lv-LV" sz="2200" dirty="0">
                <a:latin typeface="Montserrat" panose="00000500000000000000" pitchFamily="2" charset="-70"/>
              </a:rPr>
              <a:t>Ādažu novada pašvaldības iestādes</a:t>
            </a:r>
          </a:p>
          <a:p>
            <a:pPr lvl="0"/>
            <a:r>
              <a:rPr lang="lv-LV" sz="2200" dirty="0">
                <a:latin typeface="Montserrat" panose="00000500000000000000" pitchFamily="2" charset="-70"/>
              </a:rPr>
              <a:t>Ādažu novada iedzīvotāji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397C6-0E88-3476-1076-59E88530C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605" y="1543945"/>
            <a:ext cx="2957065" cy="443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83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13443</TotalTime>
  <Words>88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Montserrat Medium</vt:lpstr>
      <vt:lpstr>Office Theme</vt:lpstr>
      <vt:lpstr>PowerPoint Presentation</vt:lpstr>
      <vt:lpstr>Par projektu</vt:lpstr>
      <vt:lpstr>Projekta  aktivitāte</vt:lpstr>
      <vt:lpstr>Projekta dalībnieki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214</cp:revision>
  <cp:lastPrinted>2023-05-10T06:23:10Z</cp:lastPrinted>
  <dcterms:created xsi:type="dcterms:W3CDTF">2016-05-19T10:18:40Z</dcterms:created>
  <dcterms:modified xsi:type="dcterms:W3CDTF">2023-08-17T18:27:07Z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