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85" r:id="rId4"/>
  </p:sldMasterIdLst>
  <p:sldIdLst>
    <p:sldId id="431" r:id="rId5"/>
    <p:sldId id="455" r:id="rId6"/>
    <p:sldId id="456" r:id="rId7"/>
    <p:sldId id="457" r:id="rId8"/>
    <p:sldId id="458" r:id="rId9"/>
    <p:sldId id="441" r:id="rId1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77A4BE"/>
    <a:srgbClr val="993300"/>
    <a:srgbClr val="AA4839"/>
    <a:srgbClr val="CDC847"/>
    <a:srgbClr val="F3DEA0"/>
    <a:srgbClr val="66FF33"/>
    <a:srgbClr val="990000"/>
    <a:srgbClr val="FF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541C8-3AEE-92D0-6BC7-43B9298F4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B5853E-7624-0FE6-9FFF-82B092C16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6A15C-33BA-109B-C718-857CACB99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DBD1-BBC6-144F-BB04-668AE50EEAA2}" type="datetime1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F34E3-512D-C7E8-C9A1-C78861BE7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7C26C-60F9-7124-6965-208FDD909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76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ECC4-E968-3D5F-03A5-A4E8DD09E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C209E-3B70-2EEE-3172-85E0E4BC3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690F4-4792-117B-6615-1DA3855E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B9F0-4552-AC48-AA4F-42211AD280FC}" type="datetime1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5E789-7E16-BCEA-D165-29D3EA95E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CF779-A07C-29D5-7113-0D73DB7D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04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F72C63-D56C-29F1-9C66-0F53431B77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B5D915-09E9-64BF-214D-C4117A112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2A7ED-2898-66C5-8B14-CAF10E38C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4B85-EE1C-824B-90CF-74BDD2F38CBA}" type="datetime1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0F789-33AC-09E2-11AD-9629C7886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D5682-811F-8F9D-7DA1-21B71EA85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39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5D27-CFB8-6153-AFDF-92C8AF72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23432-3351-EE92-DC29-797117BD9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66F2B-CBAE-511B-DF3A-726E8FE2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FE41-FDFF-8047-B79B-356A78FD3E08}" type="datetime1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8B86A-7330-3189-51EC-BC8929C52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7A196-DFA2-AAF7-EC91-6BC8AA594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21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A6080-85A1-2BCE-DD4A-744EDE67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CFDBD-BC6E-47B5-E97C-F392EFE33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650B6-31BE-D0E5-FBBD-D6C76947F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4E0E-0A54-0C4A-A6CD-2D1CE1D43E84}" type="datetime1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3D1AE-D253-228A-7B9E-C7AC2A943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522A7-AC36-79E5-5420-725C999A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94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8E326-4237-8C99-A138-C1AD8BB9E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63024-7751-26EA-428C-2497E4D11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AC09D-1B7E-3147-32EF-ED6BCB15D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949EF-83E8-87AD-CBA1-DAC812DA5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0C60-2641-914D-8720-24CB9E1544F8}" type="datetime1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8BB95-20DC-906F-19A8-2F37569E0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908B5-0AAB-EE31-068F-43822183C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37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3844F-BA58-53F9-0B1E-A3AE12488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BB852-EB59-4733-F019-52D320C33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1A709-738A-0ACA-8E91-C7EAE6E69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E12C7B-5E80-8DB1-4700-6C29C2D72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01D052-34EE-7525-5892-BA95E22BE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8A356C-9086-F788-A384-04A08B872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618D-AFDF-4441-B6AC-AB7256007DBD}" type="datetime1">
              <a:rPr lang="en-US" smtClean="0"/>
              <a:t>8/17/2023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5E61E3-D88C-E4D3-B411-2D18686FF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AF31C9-BBD9-6921-93CF-46488A811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7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0E216-8084-B633-9437-CBA62A0A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91758F-5162-D689-4336-005E6C00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66EA-52B9-B847-AD9B-694F049B33E6}" type="datetime1">
              <a:rPr lang="en-US" smtClean="0"/>
              <a:t>8/17/2023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0B3810-4CF9-82A3-8E86-847DD431F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3C755D-5FC6-111E-7F40-7D492478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3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33EF83-3619-4F9B-E568-FE7EED132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F490-1998-4A44-A624-42F54DBDC226}" type="datetime1">
              <a:rPr lang="en-US" smtClean="0"/>
              <a:t>8/17/2023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2AA65-086E-6BC2-BF9E-C82C5EEA6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7080E-3244-9936-7994-24FEB990A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72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556D6-553C-1328-806D-78813C4F0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A23D2-74A7-7103-2CEB-12001FA2E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0250-889D-60F7-4147-A5FED3A26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86620-40C3-9948-9875-F0890D755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FAB0-4578-A449-A906-ABE38DB7018B}" type="datetime1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E6BF5-E51A-4DAF-8676-D9C8C961F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B26A9-C2C1-690A-C2BC-BF351780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72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927AA-DC63-A17E-AC4E-58AA75E6E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19806E-8F6B-C676-3F01-A45287EFF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2FCF3-9663-C5C5-FA78-B176809D0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0C00F-2371-269C-218C-4EB909E1D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1D72-1054-794F-87B7-D0056D5203D5}" type="datetime1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6921E-EAFD-D74A-0F32-ED7C19A8E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1CAB2-07BA-9CE5-EC9C-2236DBE1E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5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0916EE-EC74-18A7-E5A4-45042737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9A7A5-BDBE-5F10-6794-A795F3BF6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F1445-A891-5DDD-B88C-909AC5DB6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800B1-4C03-4D41-B773-165D95B0D0CA}" type="datetime1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F3E9B-179C-D21C-7EF0-0D4601B54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E1A7A-0032-9C2B-8E90-115F829F0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dt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95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1789">
            <a:off x="-3176" y="6326505"/>
            <a:ext cx="12198351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06254985-7120-C57B-662F-36B1141C0B14}"/>
              </a:ext>
            </a:extLst>
          </p:cNvPr>
          <p:cNvSpPr txBox="1"/>
          <p:nvPr/>
        </p:nvSpPr>
        <p:spPr>
          <a:xfrm>
            <a:off x="0" y="3632721"/>
            <a:ext cx="12195180" cy="1328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280"/>
              </a:lnSpc>
            </a:pPr>
            <a:r>
              <a:rPr lang="lv-LV" sz="4400" b="1" cap="all" dirty="0">
                <a:solidFill>
                  <a:srgbClr val="FFFFFF"/>
                </a:solidFill>
                <a:latin typeface="Montserrat" panose="00000500000000000000" pitchFamily="2" charset="-70"/>
              </a:rPr>
              <a:t>Baltijas jūras kampaņa</a:t>
            </a:r>
          </a:p>
          <a:p>
            <a:pPr algn="ctr" defTabSz="609630">
              <a:lnSpc>
                <a:spcPts val="5280"/>
              </a:lnSpc>
            </a:pPr>
            <a:r>
              <a:rPr lang="en-US" sz="4400" b="1" cap="all" dirty="0">
                <a:solidFill>
                  <a:srgbClr val="FFFFFF"/>
                </a:solidFill>
                <a:latin typeface="Montserrat" panose="00000500000000000000" pitchFamily="2" charset="-70"/>
              </a:rPr>
              <a:t>“Save Our See” 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38DEB83C-A5E3-EA35-A943-63321E881E12}"/>
              </a:ext>
            </a:extLst>
          </p:cNvPr>
          <p:cNvSpPr txBox="1"/>
          <p:nvPr/>
        </p:nvSpPr>
        <p:spPr>
          <a:xfrm>
            <a:off x="60960" y="6380480"/>
            <a:ext cx="12070080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200"/>
              </a:lnSpc>
            </a:pPr>
            <a:r>
              <a:rPr lang="lv-LV" sz="1000" dirty="0">
                <a:solidFill>
                  <a:srgbClr val="FFFFFF"/>
                </a:solidFill>
                <a:latin typeface="Montserrat" pitchFamily="2" charset="77"/>
              </a:rPr>
              <a:t>CARNIKAVAS KOMUNĀLSERVISS   </a:t>
            </a:r>
            <a:r>
              <a:rPr lang="en-US" sz="1000" dirty="0">
                <a:solidFill>
                  <a:srgbClr val="FFFFFF"/>
                </a:solidFill>
                <a:latin typeface="Montserrat" pitchFamily="2" charset="77"/>
              </a:rPr>
              <a:t>I   </a:t>
            </a:r>
            <a:r>
              <a:rPr lang="lv-LV" sz="1000" dirty="0">
                <a:solidFill>
                  <a:srgbClr val="FFFFFF"/>
                </a:solidFill>
                <a:latin typeface="Montserrat" pitchFamily="2" charset="77"/>
              </a:rPr>
              <a:t>09</a:t>
            </a:r>
            <a:r>
              <a:rPr lang="en-US" sz="1000" dirty="0">
                <a:solidFill>
                  <a:srgbClr val="FFFFFF"/>
                </a:solidFill>
                <a:latin typeface="Montserrat" pitchFamily="2" charset="77"/>
              </a:rPr>
              <a:t>.0</a:t>
            </a:r>
            <a:r>
              <a:rPr lang="lv-LV" sz="1000" dirty="0">
                <a:solidFill>
                  <a:srgbClr val="FFFFFF"/>
                </a:solidFill>
                <a:latin typeface="Montserrat" pitchFamily="2" charset="77"/>
              </a:rPr>
              <a:t>8</a:t>
            </a:r>
            <a:r>
              <a:rPr lang="en-US" sz="1000" dirty="0">
                <a:solidFill>
                  <a:srgbClr val="FFFFFF"/>
                </a:solidFill>
                <a:latin typeface="Montserrat" pitchFamily="2" charset="77"/>
              </a:rPr>
              <a:t>.2023.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B2A215-8386-9EDE-5A19-F94513F13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376" y="380401"/>
            <a:ext cx="5160684" cy="252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56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213"/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1789">
            <a:off x="-3176" y="6326505"/>
            <a:ext cx="12198351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4F177E85-A46D-305B-C2D3-32C54BFE7947}"/>
              </a:ext>
            </a:extLst>
          </p:cNvPr>
          <p:cNvSpPr txBox="1"/>
          <p:nvPr/>
        </p:nvSpPr>
        <p:spPr>
          <a:xfrm>
            <a:off x="60960" y="6380480"/>
            <a:ext cx="12070080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200"/>
              </a:lnSpc>
            </a:pPr>
            <a:r>
              <a:rPr lang="lv-LV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CARNIKAVAS KOMUNĀLSERVISS     </a:t>
            </a: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I   </a:t>
            </a:r>
            <a:r>
              <a:rPr lang="lv-LV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09</a:t>
            </a: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.0</a:t>
            </a:r>
            <a:r>
              <a:rPr lang="lv-LV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8</a:t>
            </a: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.2023.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8685D6-1E60-2C4C-81BB-61A5BE0E7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5421" y="365126"/>
            <a:ext cx="7618379" cy="1325563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lv-LV" sz="32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  <a:t>Par kampaņu</a:t>
            </a:r>
            <a:endParaRPr lang="en-US" sz="3200" b="1" cap="all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49A5A3-CE79-0FC9-617E-03045F039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6901" y="1573184"/>
            <a:ext cx="8788894" cy="2370372"/>
          </a:xfrm>
          <a:noFill/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lv-LV" sz="2200" dirty="0">
                <a:latin typeface="Montserrat" panose="00000500000000000000" pitchFamily="2" charset="-70"/>
              </a:rPr>
              <a:t>Laiks: </a:t>
            </a:r>
            <a:r>
              <a:rPr lang="pt-BR" sz="2200" dirty="0">
                <a:latin typeface="Montserrat" panose="00000500000000000000" pitchFamily="2" charset="-70"/>
              </a:rPr>
              <a:t>no 31. augusta līdz 16. septembrim</a:t>
            </a:r>
            <a:r>
              <a:rPr lang="lv-LV" sz="2200" dirty="0">
                <a:latin typeface="Montserrat" panose="00000500000000000000" pitchFamily="2" charset="-70"/>
              </a:rPr>
              <a:t>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lv-LV" sz="2200" dirty="0">
                <a:latin typeface="Montserrat" panose="00000500000000000000" pitchFamily="2" charset="-70"/>
              </a:rPr>
              <a:t>Mērķis ir pievērst uzmanību Baltijas jūras vides problēmām un dot iespēju tās krastos dzīvojošajiem rīkoties pašiem un sakopt Baltijas piejūras zonas, pludmales un kāpas;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lv-LV" sz="2200" dirty="0">
                <a:latin typeface="Montserrat" panose="00000500000000000000" pitchFamily="2" charset="-70"/>
              </a:rPr>
              <a:t>Iesaistījušās pilsētas un to iedzīvotāji Somijā, Ālandē, Igaunijā, Latvijā, Lietuvā, Polijā, Zviedrijā, Dānijā un Vācijā.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lv-LV" sz="2200" dirty="0">
                <a:latin typeface="Montserrat" panose="00000500000000000000" pitchFamily="2" charset="-70"/>
              </a:rPr>
              <a:t>Latvijā 7 pašvaldības: Rīga, Jūrmala, Liepāja, Ventspils, Ādažu novads, Talsu novads un Valmieras novads.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lv-LV" sz="2200" dirty="0">
              <a:latin typeface="Montserrat" panose="00000500000000000000" pitchFamily="2" charset="-7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lv-LV" sz="2200" dirty="0">
              <a:latin typeface="Montserrat" panose="00000500000000000000" pitchFamily="2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1960438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213"/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1789">
            <a:off x="-3176" y="6326505"/>
            <a:ext cx="12198351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4F177E85-A46D-305B-C2D3-32C54BFE7947}"/>
              </a:ext>
            </a:extLst>
          </p:cNvPr>
          <p:cNvSpPr txBox="1"/>
          <p:nvPr/>
        </p:nvSpPr>
        <p:spPr>
          <a:xfrm>
            <a:off x="60960" y="6380480"/>
            <a:ext cx="12070080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200"/>
              </a:lnSpc>
            </a:pPr>
            <a:r>
              <a:rPr lang="lv-LV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CARNIKAVAS KOMUNĀLSERVISS     </a:t>
            </a: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I   </a:t>
            </a:r>
            <a:r>
              <a:rPr lang="lv-LV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09</a:t>
            </a: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.0</a:t>
            </a:r>
            <a:r>
              <a:rPr lang="lv-LV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8</a:t>
            </a: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.2023.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8685D6-1E60-2C4C-81BB-61A5BE0E7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4757" y="506413"/>
            <a:ext cx="8626232" cy="1325563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lv-LV" sz="32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  <a:t>kampaņas plānotās  aktivitātes</a:t>
            </a:r>
            <a:br>
              <a:rPr lang="lv-LV" sz="32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</a:br>
            <a:r>
              <a:rPr lang="lv-LV" sz="3200" b="1" cap="all" dirty="0" err="1">
                <a:solidFill>
                  <a:srgbClr val="595959"/>
                </a:solidFill>
                <a:latin typeface="Montserrat" panose="00000500000000000000" pitchFamily="2" charset="-70"/>
              </a:rPr>
              <a:t>ādažu</a:t>
            </a:r>
            <a:r>
              <a:rPr lang="lv-LV" sz="32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  <a:t> pagastā</a:t>
            </a:r>
            <a:endParaRPr lang="en-US" sz="3200" b="1" cap="all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49A5A3-CE79-0FC9-617E-03045F039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658" y="2142526"/>
            <a:ext cx="6354133" cy="3876553"/>
          </a:xfrm>
          <a:noFill/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lv-LV" sz="2200" dirty="0" err="1">
                <a:latin typeface="Montserrat" panose="00000500000000000000" pitchFamily="2" charset="-70"/>
              </a:rPr>
              <a:t>Izsmēķu</a:t>
            </a:r>
            <a:r>
              <a:rPr lang="lv-LV" sz="2200" dirty="0">
                <a:latin typeface="Montserrat" panose="00000500000000000000" pitchFamily="2" charset="-70"/>
              </a:rPr>
              <a:t> atkritumu urnu izvietošana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lv-LV" sz="2200" dirty="0">
                <a:latin typeface="Montserrat" panose="00000500000000000000" pitchFamily="2" charset="-70"/>
              </a:rPr>
              <a:t>   </a:t>
            </a:r>
            <a:r>
              <a:rPr lang="lv-LV" sz="2200" dirty="0" err="1">
                <a:latin typeface="Montserrat" panose="00000500000000000000" pitchFamily="2" charset="-70"/>
              </a:rPr>
              <a:t>Vējupes</a:t>
            </a:r>
            <a:r>
              <a:rPr lang="lv-LV" sz="2200" dirty="0">
                <a:latin typeface="Montserrat" panose="00000500000000000000" pitchFamily="2" charset="-70"/>
              </a:rPr>
              <a:t> pludmalē;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lv-LV" sz="2200" dirty="0">
              <a:latin typeface="Montserrat" panose="00000500000000000000" pitchFamily="2" charset="-7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lv-LV" sz="2200" dirty="0">
                <a:latin typeface="Montserrat" panose="00000500000000000000" pitchFamily="2" charset="-70"/>
              </a:rPr>
              <a:t>Izglītojoši video materiāli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lv-LV" sz="2200" dirty="0">
                <a:latin typeface="Montserrat" panose="00000500000000000000" pitchFamily="2" charset="-70"/>
              </a:rPr>
              <a:t>   izglītības iestādēm,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lv-LV" sz="2200" dirty="0">
                <a:latin typeface="Montserrat" panose="00000500000000000000" pitchFamily="2" charset="-70"/>
              </a:rPr>
              <a:t>   par atkritumu šķirošanu;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v-LV" sz="2200" dirty="0">
                <a:latin typeface="Montserrat" panose="00000500000000000000" pitchFamily="2" charset="-70"/>
              </a:rPr>
              <a:t>Informatīva kampaņa par cigarešu </a:t>
            </a:r>
            <a:r>
              <a:rPr lang="lv-LV" sz="2200" dirty="0" err="1">
                <a:latin typeface="Montserrat" panose="00000500000000000000" pitchFamily="2" charset="-70"/>
              </a:rPr>
              <a:t>izsmēķu</a:t>
            </a:r>
            <a:r>
              <a:rPr lang="lv-LV" sz="2200" dirty="0">
                <a:latin typeface="Montserrat" panose="00000500000000000000" pitchFamily="2" charset="-70"/>
              </a:rPr>
              <a:t> piesārņojumu dabā.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lv-LV" sz="2200" dirty="0">
              <a:latin typeface="Montserrat" panose="00000500000000000000" pitchFamily="2" charset="-7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lv-LV" sz="2200" dirty="0">
              <a:latin typeface="Montserrat" panose="00000500000000000000" pitchFamily="2" charset="-7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lv-LV" sz="2200" dirty="0">
              <a:latin typeface="Montserrat" panose="00000500000000000000" pitchFamily="2" charset="-70"/>
            </a:endParaRPr>
          </a:p>
          <a:p>
            <a:pPr marL="0" indent="0">
              <a:buNone/>
            </a:pPr>
            <a:endParaRPr lang="lv-LV" sz="1050" b="1" i="1" u="sng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808D1E-2AFE-E17D-AB30-E27950D3D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4216" y="1556769"/>
            <a:ext cx="2930424" cy="438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12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213"/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1789">
            <a:off x="-3176" y="6326505"/>
            <a:ext cx="12198351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4F177E85-A46D-305B-C2D3-32C54BFE7947}"/>
              </a:ext>
            </a:extLst>
          </p:cNvPr>
          <p:cNvSpPr txBox="1"/>
          <p:nvPr/>
        </p:nvSpPr>
        <p:spPr>
          <a:xfrm>
            <a:off x="60960" y="6380480"/>
            <a:ext cx="12070080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200"/>
              </a:lnSpc>
            </a:pPr>
            <a:r>
              <a:rPr lang="lv-LV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CARNIKAVAS KOMUNĀLSERVISS     </a:t>
            </a: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I   </a:t>
            </a:r>
            <a:r>
              <a:rPr lang="lv-LV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09</a:t>
            </a: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.0</a:t>
            </a:r>
            <a:r>
              <a:rPr lang="lv-LV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8</a:t>
            </a: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.2023.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8685D6-1E60-2C4C-81BB-61A5BE0E7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4152" y="528320"/>
            <a:ext cx="8445077" cy="1325563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lv-LV" sz="32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  <a:t>kampaņas plānotās  aktivitātes</a:t>
            </a:r>
            <a:br>
              <a:rPr lang="lv-LV" sz="32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</a:br>
            <a:r>
              <a:rPr lang="lv-LV" sz="3200" b="1" cap="all" dirty="0" err="1">
                <a:solidFill>
                  <a:srgbClr val="595959"/>
                </a:solidFill>
                <a:latin typeface="Montserrat" panose="00000500000000000000" pitchFamily="2" charset="-70"/>
              </a:rPr>
              <a:t>carnikavas</a:t>
            </a:r>
            <a:r>
              <a:rPr lang="lv-LV" sz="32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  <a:t> pagastā</a:t>
            </a:r>
            <a:endParaRPr lang="en-US" sz="3200" b="1" cap="all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49A5A3-CE79-0FC9-617E-03045F039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1791" y="2243813"/>
            <a:ext cx="8788894" cy="2782211"/>
          </a:xfrm>
          <a:noFill/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lv-LV" sz="2200" dirty="0" err="1">
                <a:latin typeface="Montserrat" panose="00000500000000000000" pitchFamily="2" charset="-70"/>
              </a:rPr>
              <a:t>Izsmēķu</a:t>
            </a:r>
            <a:r>
              <a:rPr lang="lv-LV" sz="2200" dirty="0">
                <a:latin typeface="Montserrat" panose="00000500000000000000" pitchFamily="2" charset="-70"/>
              </a:rPr>
              <a:t> atkritumu urnu izvietošana pie jūras </a:t>
            </a:r>
            <a:r>
              <a:rPr lang="lv-LV" sz="2200" dirty="0" err="1">
                <a:latin typeface="Montserrat" panose="00000500000000000000" pitchFamily="2" charset="-70"/>
              </a:rPr>
              <a:t>Garciemā</a:t>
            </a:r>
            <a:r>
              <a:rPr lang="lv-LV" sz="2200" dirty="0">
                <a:latin typeface="Montserrat" panose="00000500000000000000" pitchFamily="2" charset="-70"/>
              </a:rPr>
              <a:t> un Carnikavā;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lv-LV" sz="2200" dirty="0">
                <a:latin typeface="Montserrat" panose="00000500000000000000" pitchFamily="2" charset="-70"/>
              </a:rPr>
              <a:t>Izglītojoši video materiāli izglītības iestādēm, par atkritumu šķirošanu;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lv-LV" sz="2200" dirty="0">
                <a:latin typeface="Montserrat" panose="00000500000000000000" pitchFamily="2" charset="-70"/>
              </a:rPr>
              <a:t>Ekspozīcijas izvietošana pašvaldības Domes ēkā, Carnikavā;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lv-LV" sz="2200" dirty="0">
                <a:latin typeface="Montserrat" panose="00000500000000000000" pitchFamily="2" charset="-70"/>
              </a:rPr>
              <a:t>Informatīva kampaņa par cigarešu </a:t>
            </a:r>
            <a:r>
              <a:rPr lang="lv-LV" sz="2200" dirty="0" err="1">
                <a:latin typeface="Montserrat" panose="00000500000000000000" pitchFamily="2" charset="-70"/>
              </a:rPr>
              <a:t>izsmēķu</a:t>
            </a:r>
            <a:r>
              <a:rPr lang="lv-LV" sz="2200" dirty="0">
                <a:latin typeface="Montserrat" panose="00000500000000000000" pitchFamily="2" charset="-70"/>
              </a:rPr>
              <a:t> piesārņojumu dabā.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lv-LV" sz="2200" dirty="0">
              <a:latin typeface="Montserrat" panose="00000500000000000000" pitchFamily="2" charset="-7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lv-LV" sz="2200" dirty="0">
              <a:latin typeface="Montserrat" panose="00000500000000000000" pitchFamily="2" charset="-7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lv-LV" sz="2200" dirty="0">
              <a:latin typeface="Montserrat" panose="00000500000000000000" pitchFamily="2" charset="-70"/>
            </a:endParaRPr>
          </a:p>
          <a:p>
            <a:pPr marL="0" indent="0">
              <a:buNone/>
            </a:pPr>
            <a:endParaRPr lang="lv-LV" sz="1050" b="1" i="1" u="sng" dirty="0"/>
          </a:p>
        </p:txBody>
      </p:sp>
    </p:spTree>
    <p:extLst>
      <p:ext uri="{BB962C8B-B14F-4D97-AF65-F5344CB8AC3E}">
        <p14:creationId xmlns:p14="http://schemas.microsoft.com/office/powerpoint/2010/main" val="1036352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213"/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1789">
            <a:off x="-3176" y="6326505"/>
            <a:ext cx="12198351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4F177E85-A46D-305B-C2D3-32C54BFE7947}"/>
              </a:ext>
            </a:extLst>
          </p:cNvPr>
          <p:cNvSpPr txBox="1"/>
          <p:nvPr/>
        </p:nvSpPr>
        <p:spPr>
          <a:xfrm>
            <a:off x="60960" y="6380480"/>
            <a:ext cx="12070080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200"/>
              </a:lnSpc>
            </a:pPr>
            <a:r>
              <a:rPr lang="lv-LV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CARNIKAVAS KOMUNĀLSERVISS     </a:t>
            </a: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I   </a:t>
            </a:r>
            <a:r>
              <a:rPr lang="lv-LV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09</a:t>
            </a: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.0</a:t>
            </a:r>
            <a:r>
              <a:rPr lang="lv-LV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8</a:t>
            </a:r>
            <a:r>
              <a: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.2023.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8685D6-1E60-2C4C-81BB-61A5BE0E7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4755" y="224638"/>
            <a:ext cx="9273213" cy="1325563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lv-LV" sz="24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  <a:t>informatīva ekspozīcija </a:t>
            </a:r>
            <a:br>
              <a:rPr lang="lv-LV" sz="24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</a:br>
            <a:r>
              <a:rPr lang="lv-LV" sz="24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  <a:t>“Kas pazūd no acīm, dabā nepazūd” </a:t>
            </a:r>
            <a:endParaRPr lang="en-US" sz="2400" b="1" cap="all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49A5A3-CE79-0FC9-617E-03045F039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2426" y="5553498"/>
            <a:ext cx="8788894" cy="710973"/>
          </a:xfrm>
          <a:noFill/>
        </p:spPr>
        <p:txBody>
          <a:bodyPr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lv-LV" sz="1800" kern="100" dirty="0">
                <a:solidFill>
                  <a:srgbClr val="404142"/>
                </a:solidFill>
                <a:effectLst/>
                <a:latin typeface="Montserrat" pitchFamily="2" charset="-70"/>
                <a:ea typeface="Calibri" panose="020F0502020204030204" pitchFamily="34" charset="0"/>
              </a:rPr>
              <a:t>Ekspozīcija veltīta cigarešu </a:t>
            </a:r>
            <a:r>
              <a:rPr lang="lv-LV" sz="1800" kern="100" dirty="0" err="1">
                <a:solidFill>
                  <a:srgbClr val="404142"/>
                </a:solidFill>
                <a:effectLst/>
                <a:latin typeface="Montserrat" pitchFamily="2" charset="-70"/>
                <a:ea typeface="Calibri" panose="020F0502020204030204" pitchFamily="34" charset="0"/>
              </a:rPr>
              <a:t>izsmēķu</a:t>
            </a:r>
            <a:r>
              <a:rPr lang="lv-LV" sz="1800" kern="100" dirty="0">
                <a:solidFill>
                  <a:srgbClr val="404142"/>
                </a:solidFill>
                <a:effectLst/>
                <a:latin typeface="Montserrat" pitchFamily="2" charset="-70"/>
                <a:ea typeface="Calibri" panose="020F0502020204030204" pitchFamily="34" charset="0"/>
              </a:rPr>
              <a:t> piesārņojuma problemātikai, uzskatāmi parādot, cik daudz </a:t>
            </a:r>
            <a:r>
              <a:rPr lang="lv-LV" sz="1800" kern="100" dirty="0" err="1">
                <a:solidFill>
                  <a:srgbClr val="404142"/>
                </a:solidFill>
                <a:effectLst/>
                <a:latin typeface="Montserrat" pitchFamily="2" charset="-70"/>
                <a:ea typeface="Calibri" panose="020F0502020204030204" pitchFamily="34" charset="0"/>
              </a:rPr>
              <a:t>izsmēķu</a:t>
            </a:r>
            <a:r>
              <a:rPr lang="lv-LV" sz="1800" kern="100" dirty="0">
                <a:solidFill>
                  <a:srgbClr val="404142"/>
                </a:solidFill>
                <a:effectLst/>
                <a:latin typeface="Montserrat" pitchFamily="2" charset="-70"/>
                <a:ea typeface="Calibri" panose="020F0502020204030204" pitchFamily="34" charset="0"/>
              </a:rPr>
              <a:t> patiesībā ir dabā mums līdzās.</a:t>
            </a:r>
            <a:endParaRPr lang="lv-LV" sz="1800" kern="100" dirty="0">
              <a:effectLst/>
              <a:latin typeface="Montserrat" pitchFamily="2" charset="-70"/>
              <a:ea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C68B21-620C-A461-5588-161C51293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693" y="1405143"/>
            <a:ext cx="6082704" cy="404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36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1789">
            <a:off x="-3176" y="6326505"/>
            <a:ext cx="12198351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4F177E85-A46D-305B-C2D3-32C54BFE7947}"/>
              </a:ext>
            </a:extLst>
          </p:cNvPr>
          <p:cNvSpPr txBox="1"/>
          <p:nvPr/>
        </p:nvSpPr>
        <p:spPr>
          <a:xfrm>
            <a:off x="60960" y="6380480"/>
            <a:ext cx="12070080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200"/>
              </a:lnSpc>
            </a:pPr>
            <a:r>
              <a:rPr lang="lv-LV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itchFamily="2" charset="77"/>
              </a:rPr>
              <a:t>CARNIKAVAS KOMUNĀLSERVISS</a:t>
            </a:r>
            <a:endParaRPr lang="en-US" sz="1000" dirty="0">
              <a:solidFill>
                <a:prstClr val="black">
                  <a:lumMod val="65000"/>
                  <a:lumOff val="35000"/>
                </a:prstClr>
              </a:solidFill>
              <a:latin typeface="Montserrat" pitchFamily="2" charset="77"/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CFCB85BE-8443-54E6-377B-0D2895F60974}"/>
              </a:ext>
            </a:extLst>
          </p:cNvPr>
          <p:cNvSpPr txBox="1"/>
          <p:nvPr/>
        </p:nvSpPr>
        <p:spPr>
          <a:xfrm>
            <a:off x="1574800" y="2449957"/>
            <a:ext cx="8893177" cy="7434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lv-LV" sz="3600" b="1" cap="all" dirty="0">
                <a:solidFill>
                  <a:srgbClr val="595959"/>
                </a:solidFill>
              </a:rPr>
              <a:t>Paldies par uzmanību!</a:t>
            </a:r>
            <a:endParaRPr lang="en-US" altLang="x-none" sz="3334" b="1" i="1" cap="all" dirty="0">
              <a:solidFill>
                <a:srgbClr val="595959"/>
              </a:solidFill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42560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0D9C60C813EB46BBE1E60110B66861" ma:contentTypeVersion="0" ma:contentTypeDescription="Create a new document." ma:contentTypeScope="" ma:versionID="163c06e50924a046c8042680f44ce54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6844c0d118ff8ded165e2b3180cbee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FE4A25-CD11-48C2-9E01-67275D5F21C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6404388-E8D1-49A5-893B-E0BB1C4FF7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E24B9D-5AC3-47BF-8984-DF5B96A056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13456</TotalTime>
  <Words>244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Montserrat</vt:lpstr>
      <vt:lpstr>Montserrat Medium</vt:lpstr>
      <vt:lpstr>Office Theme</vt:lpstr>
      <vt:lpstr>PowerPoint Presentation</vt:lpstr>
      <vt:lpstr>Par kampaņu</vt:lpstr>
      <vt:lpstr>kampaņas plānotās  aktivitātes ādažu pagastā</vt:lpstr>
      <vt:lpstr>kampaņas plānotās  aktivitātes carnikavas pagastā</vt:lpstr>
      <vt:lpstr>informatīva ekspozīcija  “Kas pazūd no acīm, dabā nepazūd”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Siltumapgādes tarifs</dc:title>
  <dc:creator>CND Office10</dc:creator>
  <cp:lastModifiedBy>Sintija Tenisa</cp:lastModifiedBy>
  <cp:revision>213</cp:revision>
  <cp:lastPrinted>2023-05-10T06:23:10Z</cp:lastPrinted>
  <dcterms:created xsi:type="dcterms:W3CDTF">2016-05-19T10:18:40Z</dcterms:created>
  <dcterms:modified xsi:type="dcterms:W3CDTF">2023-08-17T18:26:49Z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0x0101001A0D9C60C813EB46BBE1E60110B66861</vt:lpwstr>
  </property>
</Properties>
</file>