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85" r:id="rId4"/>
  </p:sldMasterIdLst>
  <p:sldIdLst>
    <p:sldId id="431" r:id="rId5"/>
    <p:sldId id="455" r:id="rId6"/>
    <p:sldId id="456" r:id="rId7"/>
    <p:sldId id="457" r:id="rId8"/>
    <p:sldId id="458" r:id="rId9"/>
    <p:sldId id="441" r:id="rId1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77A4BE"/>
    <a:srgbClr val="993300"/>
    <a:srgbClr val="AA4839"/>
    <a:srgbClr val="CDC847"/>
    <a:srgbClr val="F3DEA0"/>
    <a:srgbClr val="66FF33"/>
    <a:srgbClr val="990000"/>
    <a:srgbClr val="FF00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7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0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3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2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9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8/17/2023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3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8/17/2023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7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8/17/2023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63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8/17/2023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7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8/17/2023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72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8/17/2023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5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0" y="3632721"/>
            <a:ext cx="12195180" cy="1328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280"/>
              </a:lnSpc>
            </a:pPr>
            <a:r>
              <a:rPr lang="lv-LV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Baltijas jūras kampaņa</a:t>
            </a:r>
          </a:p>
          <a:p>
            <a:pPr algn="ctr" defTabSz="609630">
              <a:lnSpc>
                <a:spcPts val="5280"/>
              </a:lnSpc>
            </a:pPr>
            <a:r>
              <a:rPr lang="en-US" sz="44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“Save Our See” </a:t>
            </a: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CARNIKAVAS KOMUNĀLSERVISS   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09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.0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8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.2023.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.0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8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.2023.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5421" y="365126"/>
            <a:ext cx="7618379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Par kampaņu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49A5A3-CE79-0FC9-617E-03045F039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6901" y="1573184"/>
            <a:ext cx="8788894" cy="2370372"/>
          </a:xfrm>
          <a:noFill/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Montserrat" panose="00000500000000000000" pitchFamily="2" charset="-70"/>
              </a:rPr>
              <a:t>Laiks: </a:t>
            </a:r>
            <a:r>
              <a:rPr lang="pt-BR" sz="2200" dirty="0">
                <a:latin typeface="Montserrat" panose="00000500000000000000" pitchFamily="2" charset="-70"/>
              </a:rPr>
              <a:t>no 31. augusta līdz 16. septembrim</a:t>
            </a:r>
            <a:r>
              <a:rPr lang="lv-LV" sz="2200" dirty="0">
                <a:latin typeface="Montserrat" panose="00000500000000000000" pitchFamily="2" charset="-70"/>
              </a:rPr>
              <a:t>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Montserrat" panose="00000500000000000000" pitchFamily="2" charset="-70"/>
              </a:rPr>
              <a:t>Mērķis ir pievērst uzmanību Baltijas jūras vides problēmām un dot iespēju tās krastos dzīvojošajiem rīkoties pašiem un sakopt Baltijas piejūras zonas, pludmales un kāpas;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Montserrat" panose="00000500000000000000" pitchFamily="2" charset="-70"/>
              </a:rPr>
              <a:t>Iesaistījušās pilsētas un to iedzīvotāji Somijā, Ālandē, Igaunijā, Latvijā, Lietuvā, Polijā, Zviedrijā, Dānijā un Vācijā.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Montserrat" panose="00000500000000000000" pitchFamily="2" charset="-70"/>
              </a:rPr>
              <a:t>Latvijā 7 pašvaldības: Rīga, Jūrmala, Liepāja, Ventspils, Ādažu novads, Talsu novads un Valmieras novads.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lv-LV" sz="2200" dirty="0">
              <a:latin typeface="Montserrat" panose="00000500000000000000" pitchFamily="2" charset="-7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lv-LV" sz="2200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1960438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.0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8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.2023.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4757" y="506413"/>
            <a:ext cx="8626232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kampaņas plānotās  aktivitātes</a:t>
            </a:r>
            <a:b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3200" b="1" cap="all" dirty="0" err="1">
                <a:solidFill>
                  <a:srgbClr val="595959"/>
                </a:solidFill>
                <a:latin typeface="Montserrat" panose="00000500000000000000" pitchFamily="2" charset="-70"/>
              </a:rPr>
              <a:t>ādažu</a:t>
            </a:r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 pagastā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49A5A3-CE79-0FC9-617E-03045F039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658" y="2142526"/>
            <a:ext cx="6354133" cy="3876553"/>
          </a:xfrm>
          <a:noFill/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lv-LV" sz="2200" dirty="0" err="1">
                <a:latin typeface="Montserrat" panose="00000500000000000000" pitchFamily="2" charset="-70"/>
              </a:rPr>
              <a:t>Izsmēķu</a:t>
            </a:r>
            <a:r>
              <a:rPr lang="lv-LV" sz="2200" dirty="0">
                <a:latin typeface="Montserrat" panose="00000500000000000000" pitchFamily="2" charset="-70"/>
              </a:rPr>
              <a:t> atkritumu urnu izvietošana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200" dirty="0">
                <a:latin typeface="Montserrat" panose="00000500000000000000" pitchFamily="2" charset="-70"/>
              </a:rPr>
              <a:t>   </a:t>
            </a:r>
            <a:r>
              <a:rPr lang="lv-LV" sz="2200" dirty="0" err="1">
                <a:latin typeface="Montserrat" panose="00000500000000000000" pitchFamily="2" charset="-70"/>
              </a:rPr>
              <a:t>Vējupes</a:t>
            </a:r>
            <a:r>
              <a:rPr lang="lv-LV" sz="2200" dirty="0">
                <a:latin typeface="Montserrat" panose="00000500000000000000" pitchFamily="2" charset="-70"/>
              </a:rPr>
              <a:t> pludmalē;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dirty="0">
              <a:latin typeface="Montserrat" panose="00000500000000000000" pitchFamily="2" charset="-7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Montserrat" panose="00000500000000000000" pitchFamily="2" charset="-70"/>
              </a:rPr>
              <a:t>Izglītojoši video materiāli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200" dirty="0">
                <a:latin typeface="Montserrat" panose="00000500000000000000" pitchFamily="2" charset="-70"/>
              </a:rPr>
              <a:t>   izglītības iestādēm,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200" dirty="0">
                <a:latin typeface="Montserrat" panose="00000500000000000000" pitchFamily="2" charset="-70"/>
              </a:rPr>
              <a:t>   par atkritumu šķirošanu;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Montserrat" panose="00000500000000000000" pitchFamily="2" charset="-70"/>
              </a:rPr>
              <a:t>Informatīva kampaņa par cigarešu </a:t>
            </a:r>
            <a:r>
              <a:rPr lang="lv-LV" sz="2200" dirty="0" err="1">
                <a:latin typeface="Montserrat" panose="00000500000000000000" pitchFamily="2" charset="-70"/>
              </a:rPr>
              <a:t>izsmēķu</a:t>
            </a:r>
            <a:r>
              <a:rPr lang="lv-LV" sz="2200" dirty="0">
                <a:latin typeface="Montserrat" panose="00000500000000000000" pitchFamily="2" charset="-70"/>
              </a:rPr>
              <a:t> piesārņojumu dabā.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lv-LV" sz="2200" dirty="0">
              <a:latin typeface="Montserrat" panose="00000500000000000000" pitchFamily="2" charset="-7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lv-LV" sz="2200" dirty="0">
              <a:latin typeface="Montserrat" panose="00000500000000000000" pitchFamily="2" charset="-7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lv-LV" sz="2200" dirty="0">
              <a:latin typeface="Montserrat" panose="00000500000000000000" pitchFamily="2" charset="-70"/>
            </a:endParaRPr>
          </a:p>
          <a:p>
            <a:pPr marL="0" indent="0">
              <a:buNone/>
            </a:pPr>
            <a:endParaRPr lang="lv-LV" sz="1050" b="1" i="1" u="sng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808D1E-2AFE-E17D-AB30-E27950D3D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4216" y="1556769"/>
            <a:ext cx="2930424" cy="438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112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.0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8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.2023.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4152" y="528320"/>
            <a:ext cx="8445077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kampaņas plānotās  aktivitātes</a:t>
            </a:r>
            <a:b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3200" b="1" cap="all" dirty="0" err="1">
                <a:solidFill>
                  <a:srgbClr val="595959"/>
                </a:solidFill>
                <a:latin typeface="Montserrat" panose="00000500000000000000" pitchFamily="2" charset="-70"/>
              </a:rPr>
              <a:t>carnikavas</a:t>
            </a:r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 pagastā</a:t>
            </a:r>
            <a:endParaRPr lang="en-US" sz="32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49A5A3-CE79-0FC9-617E-03045F039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1791" y="2243813"/>
            <a:ext cx="8788894" cy="2782211"/>
          </a:xfrm>
          <a:noFill/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lv-LV" sz="2200" dirty="0" err="1">
                <a:latin typeface="Montserrat" panose="00000500000000000000" pitchFamily="2" charset="-70"/>
              </a:rPr>
              <a:t>Izsmēķu</a:t>
            </a:r>
            <a:r>
              <a:rPr lang="lv-LV" sz="2200" dirty="0">
                <a:latin typeface="Montserrat" panose="00000500000000000000" pitchFamily="2" charset="-70"/>
              </a:rPr>
              <a:t> atkritumu urnu izvietošana pie jūras </a:t>
            </a:r>
            <a:r>
              <a:rPr lang="lv-LV" sz="2200" dirty="0" err="1">
                <a:latin typeface="Montserrat" panose="00000500000000000000" pitchFamily="2" charset="-70"/>
              </a:rPr>
              <a:t>Garciemā</a:t>
            </a:r>
            <a:r>
              <a:rPr lang="lv-LV" sz="2200" dirty="0">
                <a:latin typeface="Montserrat" panose="00000500000000000000" pitchFamily="2" charset="-70"/>
              </a:rPr>
              <a:t> un Carnikavā;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Montserrat" panose="00000500000000000000" pitchFamily="2" charset="-70"/>
              </a:rPr>
              <a:t>Izglītojoši video materiāli izglītības iestādēm, par atkritumu šķirošanu;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Montserrat" panose="00000500000000000000" pitchFamily="2" charset="-70"/>
              </a:rPr>
              <a:t>Ekspozīcijas izvietošana pašvaldības Domes ēkā, Carnikavā;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lv-LV" sz="2200" dirty="0">
                <a:latin typeface="Montserrat" panose="00000500000000000000" pitchFamily="2" charset="-70"/>
              </a:rPr>
              <a:t>Informatīva kampaņa par cigarešu </a:t>
            </a:r>
            <a:r>
              <a:rPr lang="lv-LV" sz="2200" dirty="0" err="1">
                <a:latin typeface="Montserrat" panose="00000500000000000000" pitchFamily="2" charset="-70"/>
              </a:rPr>
              <a:t>izsmēķu</a:t>
            </a:r>
            <a:r>
              <a:rPr lang="lv-LV" sz="2200" dirty="0">
                <a:latin typeface="Montserrat" panose="00000500000000000000" pitchFamily="2" charset="-70"/>
              </a:rPr>
              <a:t> piesārņojumu dabā.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lv-LV" sz="2200" dirty="0">
              <a:latin typeface="Montserrat" panose="00000500000000000000" pitchFamily="2" charset="-7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lv-LV" sz="2200" dirty="0">
              <a:latin typeface="Montserrat" panose="00000500000000000000" pitchFamily="2" charset="-7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lv-LV" sz="2200" dirty="0">
              <a:latin typeface="Montserrat" panose="00000500000000000000" pitchFamily="2" charset="-70"/>
            </a:endParaRPr>
          </a:p>
          <a:p>
            <a:pPr marL="0" indent="0">
              <a:buNone/>
            </a:pPr>
            <a:endParaRPr lang="lv-LV" sz="1050" b="1" i="1" u="sng" dirty="0"/>
          </a:p>
        </p:txBody>
      </p:sp>
    </p:spTree>
    <p:extLst>
      <p:ext uri="{BB962C8B-B14F-4D97-AF65-F5344CB8AC3E}">
        <p14:creationId xmlns:p14="http://schemas.microsoft.com/office/powerpoint/2010/main" val="103635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09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.0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8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.2023.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4755" y="224638"/>
            <a:ext cx="9273213" cy="13255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lv-LV" sz="24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informatīva ekspozīcija </a:t>
            </a:r>
            <a:br>
              <a:rPr lang="lv-LV" sz="24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</a:br>
            <a:r>
              <a:rPr lang="lv-LV" sz="24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“Kas pazūd no acīm, dabā nepazūd” </a:t>
            </a:r>
            <a:endParaRPr lang="en-US" sz="2400" b="1" cap="all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49A5A3-CE79-0FC9-617E-03045F039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2426" y="5553498"/>
            <a:ext cx="8788894" cy="710973"/>
          </a:xfrm>
          <a:noFill/>
        </p:spPr>
        <p:txBody>
          <a:bodyPr>
            <a:no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lv-LV" sz="1800" kern="100" dirty="0">
                <a:solidFill>
                  <a:srgbClr val="404142"/>
                </a:solidFill>
                <a:effectLst/>
                <a:latin typeface="Montserrat" pitchFamily="2" charset="-70"/>
                <a:ea typeface="Calibri" panose="020F0502020204030204" pitchFamily="34" charset="0"/>
              </a:rPr>
              <a:t>Ekspozīcija veltīta cigarešu </a:t>
            </a:r>
            <a:r>
              <a:rPr lang="lv-LV" sz="1800" kern="100" dirty="0" err="1">
                <a:solidFill>
                  <a:srgbClr val="404142"/>
                </a:solidFill>
                <a:effectLst/>
                <a:latin typeface="Montserrat" pitchFamily="2" charset="-70"/>
                <a:ea typeface="Calibri" panose="020F0502020204030204" pitchFamily="34" charset="0"/>
              </a:rPr>
              <a:t>izsmēķu</a:t>
            </a:r>
            <a:r>
              <a:rPr lang="lv-LV" sz="1800" kern="100" dirty="0">
                <a:solidFill>
                  <a:srgbClr val="404142"/>
                </a:solidFill>
                <a:effectLst/>
                <a:latin typeface="Montserrat" pitchFamily="2" charset="-70"/>
                <a:ea typeface="Calibri" panose="020F0502020204030204" pitchFamily="34" charset="0"/>
              </a:rPr>
              <a:t> piesārņojuma problemātikai, uzskatāmi parādot, cik daudz </a:t>
            </a:r>
            <a:r>
              <a:rPr lang="lv-LV" sz="1800" kern="100" dirty="0" err="1">
                <a:solidFill>
                  <a:srgbClr val="404142"/>
                </a:solidFill>
                <a:effectLst/>
                <a:latin typeface="Montserrat" pitchFamily="2" charset="-70"/>
                <a:ea typeface="Calibri" panose="020F0502020204030204" pitchFamily="34" charset="0"/>
              </a:rPr>
              <a:t>izsmēķu</a:t>
            </a:r>
            <a:r>
              <a:rPr lang="lv-LV" sz="1800" kern="100" dirty="0">
                <a:solidFill>
                  <a:srgbClr val="404142"/>
                </a:solidFill>
                <a:effectLst/>
                <a:latin typeface="Montserrat" pitchFamily="2" charset="-70"/>
                <a:ea typeface="Calibri" panose="020F0502020204030204" pitchFamily="34" charset="0"/>
              </a:rPr>
              <a:t> patiesībā ir dabā mums līdzās.</a:t>
            </a:r>
            <a:endParaRPr lang="lv-LV" sz="1800" kern="100" dirty="0">
              <a:effectLst/>
              <a:latin typeface="Montserrat" pitchFamily="2" charset="-70"/>
              <a:ea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C68B21-620C-A461-5588-161C51293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4693" y="1405143"/>
            <a:ext cx="6082704" cy="404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36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Montserrat" pitchFamily="2" charset="77"/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1574800" y="2449957"/>
            <a:ext cx="8893177" cy="743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ct val="150000"/>
              </a:lnSpc>
            </a:pPr>
            <a:r>
              <a:rPr lang="lv-LV" sz="3600" b="1" cap="all" dirty="0">
                <a:solidFill>
                  <a:srgbClr val="595959"/>
                </a:solidFill>
              </a:rPr>
              <a:t>Paldies par uzmanību!</a:t>
            </a:r>
            <a:endParaRPr lang="en-US" altLang="x-none" sz="3334" b="1" i="1" cap="all" dirty="0">
              <a:solidFill>
                <a:srgbClr val="595959"/>
              </a:solidFill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0D9C60C813EB46BBE1E60110B66861" ma:contentTypeVersion="0" ma:contentTypeDescription="Create a new document." ma:contentTypeScope="" ma:versionID="163c06e50924a046c8042680f44ce54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6844c0d118ff8ded165e2b3180cbe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FE4A25-CD11-48C2-9E01-67275D5F21C4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6404388-E8D1-49A5-893B-E0BB1C4FF7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E24B9D-5AC3-47BF-8984-DF5B96A056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13456</TotalTime>
  <Words>244</Words>
  <Application>Microsoft Office PowerPoint</Application>
  <PresentationFormat>Widescreen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Montserrat</vt:lpstr>
      <vt:lpstr>Montserrat Medium</vt:lpstr>
      <vt:lpstr>Office Theme</vt:lpstr>
      <vt:lpstr>PowerPoint Presentation</vt:lpstr>
      <vt:lpstr>Par kampaņu</vt:lpstr>
      <vt:lpstr>kampaņas plānotās  aktivitātes ādažu pagastā</vt:lpstr>
      <vt:lpstr>kampaņas plānotās  aktivitātes carnikavas pagastā</vt:lpstr>
      <vt:lpstr>informatīva ekspozīcija  “Kas pazūd no acīm, dabā nepazūd”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Siltumapgādes tarifs</dc:title>
  <dc:creator>CND Office10</dc:creator>
  <cp:lastModifiedBy>Sintija Tenisa</cp:lastModifiedBy>
  <cp:revision>213</cp:revision>
  <cp:lastPrinted>2023-05-10T06:23:10Z</cp:lastPrinted>
  <dcterms:created xsi:type="dcterms:W3CDTF">2016-05-19T10:18:40Z</dcterms:created>
  <dcterms:modified xsi:type="dcterms:W3CDTF">2023-08-17T18:26:49Z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0x0101001A0D9C60C813EB46BBE1E60110B66861</vt:lpwstr>
  </property>
</Properties>
</file>