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308" r:id="rId5"/>
    <p:sldId id="309" r:id="rId6"/>
    <p:sldId id="31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47F5C-50EC-416A-AE8C-6F6BB4225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358120" cy="1450757"/>
          </a:xfrm>
        </p:spPr>
        <p:txBody>
          <a:bodyPr>
            <a:noAutofit/>
          </a:bodyPr>
          <a:lstStyle/>
          <a:p>
            <a:pPr algn="ctr"/>
            <a:r>
              <a:rPr lang="lv-LV" sz="3200" dirty="0"/>
              <a:t>Par Ādažu novada Carnikavas pirmsskolas izglītības iestādes «Riekstiņš» jaunas štata vietas– </a:t>
            </a:r>
            <a:r>
              <a:rPr lang="lv-LV" sz="3200" b="1" u="sng" dirty="0"/>
              <a:t>skolotāja palīgs </a:t>
            </a:r>
            <a:r>
              <a:rPr lang="lv-LV" sz="3200" dirty="0"/>
              <a:t>– nepieciešamību.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72BCD8-24A4-4527-AE84-4691023BD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455334"/>
            <a:ext cx="10058400" cy="2665307"/>
          </a:xfrm>
        </p:spPr>
        <p:txBody>
          <a:bodyPr>
            <a:normAutofit/>
          </a:bodyPr>
          <a:lstStyle/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Veicot grupu komplektāciju CPII «Riekstiņš» un uzņemot bērnus pirmsskolas izglītības iestādē, uzņemamo bērnu vecums rindā ir no 1,6 – 3 gadiem, kas rada nepieciešamību grupu «Lapsēni» veidot par jaunākā vecuma grupu. </a:t>
            </a:r>
          </a:p>
          <a:p>
            <a:pPr algn="ctr"/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Ņemot vērā, ka bērnu skaits grupā ir 20 bērni, ir nepieciešams vēl viens skolotāja palīgs.</a:t>
            </a:r>
          </a:p>
        </p:txBody>
      </p:sp>
    </p:spTree>
    <p:extLst>
      <p:ext uri="{BB962C8B-B14F-4D97-AF65-F5344CB8AC3E}">
        <p14:creationId xmlns:p14="http://schemas.microsoft.com/office/powerpoint/2010/main" val="26552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133E-61B8-4A1A-A453-C4C250BBE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Nepieciešamais papildus pašvaldības finansējums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19E9A68-9970-4849-A510-A6AD08FB3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377369"/>
              </p:ext>
            </p:extLst>
          </p:nvPr>
        </p:nvGraphicFramePr>
        <p:xfrm>
          <a:off x="1439333" y="2687320"/>
          <a:ext cx="8751147" cy="277368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537200">
                  <a:extLst>
                    <a:ext uri="{9D8B030D-6E8A-4147-A177-3AD203B41FA5}">
                      <a16:colId xmlns:a16="http://schemas.microsoft.com/office/drawing/2014/main" val="1868466111"/>
                    </a:ext>
                  </a:extLst>
                </a:gridCol>
                <a:gridCol w="3213947">
                  <a:extLst>
                    <a:ext uri="{9D8B030D-6E8A-4147-A177-3AD203B41FA5}">
                      <a16:colId xmlns:a16="http://schemas.microsoft.com/office/drawing/2014/main" val="2142216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mēnesī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834.40 (alga + 4,3 % piemaksa)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68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4 mēnešos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(līdz 2023.gada beigām)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3337.60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516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4 mēnešos ar DD nodokli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(līdz 2023.gada beigām)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4124.94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745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12 mēnešos ar DD nodokli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(2024.gadā)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13 405.99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014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771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DEE9B6-D252-4ECB-87C6-308C587E5068}"/>
              </a:ext>
            </a:extLst>
          </p:cNvPr>
          <p:cNvSpPr txBox="1"/>
          <p:nvPr/>
        </p:nvSpPr>
        <p:spPr>
          <a:xfrm>
            <a:off x="1276710" y="1058333"/>
            <a:ext cx="97737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Nav nepieciešams finansējums grupas fiziskās vides pielāgošanai, jo vēsturiski, šī grupa jau ir bijusi jaunākā vecuma grupa.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2024.gada pavasarī CPII «Riekstiņu» absolvēs vairāk kā 70 bērni, kas nākotnē paredz to, ka nepieciešamība pēc jaunāka vecuma grupas saglabāsies arī nākamajā mācību gadā.</a:t>
            </a:r>
          </a:p>
          <a:p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439D13-7071-4595-9224-E6F3DB9835D0}"/>
              </a:ext>
            </a:extLst>
          </p:cNvPr>
          <p:cNvSpPr txBox="1"/>
          <p:nvPr/>
        </p:nvSpPr>
        <p:spPr>
          <a:xfrm>
            <a:off x="1392855" y="4578070"/>
            <a:ext cx="977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Lūdzu atbalstīt jaunas štata vietas –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pirmsskolas skolotāja palīgs,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izveidošanu CPII «Riekstiņš», lai nodrošinātu kvalitatīvu pedagoģisko procesu.</a:t>
            </a:r>
          </a:p>
        </p:txBody>
      </p:sp>
    </p:spTree>
    <p:extLst>
      <p:ext uri="{BB962C8B-B14F-4D97-AF65-F5344CB8AC3E}">
        <p14:creationId xmlns:p14="http://schemas.microsoft.com/office/powerpoint/2010/main" val="196936165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Override1.xml><?xml version="1.0" encoding="utf-8"?>
<a:themeOverride xmlns:a="http://schemas.openxmlformats.org/drawingml/2006/main">
  <a:clrScheme name="Custom 40">
    <a:dk1>
      <a:sysClr val="windowText" lastClr="000000"/>
    </a:dk1>
    <a:lt1>
      <a:sysClr val="window" lastClr="FFFFFF"/>
    </a:lt1>
    <a:dk2>
      <a:srgbClr val="545D57"/>
    </a:dk2>
    <a:lt2>
      <a:srgbClr val="EBEBE8"/>
    </a:lt2>
    <a:accent1>
      <a:srgbClr val="579858"/>
    </a:accent1>
    <a:accent2>
      <a:srgbClr val="ED583E"/>
    </a:accent2>
    <a:accent3>
      <a:srgbClr val="D3BA59"/>
    </a:accent3>
    <a:accent4>
      <a:srgbClr val="4C94AC"/>
    </a:accent4>
    <a:accent5>
      <a:srgbClr val="A09E84"/>
    </a:accent5>
    <a:accent6>
      <a:srgbClr val="FC7D4A"/>
    </a:accent6>
    <a:hlink>
      <a:srgbClr val="04A2DA"/>
    </a:hlink>
    <a:folHlink>
      <a:srgbClr val="808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6377351-63A1-4C2E-8C9A-66CDD70F1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3CD65D-61A5-43C9-A837-6EC73C7DA8A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{8537A213-90B3-484E-98A4-842AD08CD95C}tf11437505_win32</Template>
  <TotalTime>489</TotalTime>
  <Words>211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Georgia Pro Cond Light</vt:lpstr>
      <vt:lpstr>Speak Pro</vt:lpstr>
      <vt:lpstr>RetrospectVTI</vt:lpstr>
      <vt:lpstr>Par Ādažu novada Carnikavas pirmsskolas izglītības iestādes «Riekstiņš» jaunas štata vietas– skolotāja palīgs – nepieciešamību.</vt:lpstr>
      <vt:lpstr>Nepieciešamais papildus pašvaldības finansējums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Oksana Bruvere</dc:creator>
  <cp:lastModifiedBy>Sintija Tenisa</cp:lastModifiedBy>
  <cp:revision>13</cp:revision>
  <dcterms:created xsi:type="dcterms:W3CDTF">2023-08-14T06:01:26Z</dcterms:created>
  <dcterms:modified xsi:type="dcterms:W3CDTF">2023-08-16T11:10:26Z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