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AF7EE-4ABA-43AC-8235-A1A1D9A939C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45E196E1-4DF2-403E-A9E4-FA1ADB8DEA4F}">
      <dgm:prSet phldrT="[Text]"/>
      <dgm:spPr/>
      <dgm:t>
        <a:bodyPr/>
        <a:lstStyle/>
        <a:p>
          <a:r>
            <a:rPr lang="lv-LV" dirty="0"/>
            <a:t>Ādažu novada pašvaldības policija</a:t>
          </a:r>
        </a:p>
      </dgm:t>
    </dgm:pt>
    <dgm:pt modelId="{323E9127-8C4C-455A-803E-7F275216C9BB}" type="parTrans" cxnId="{F5885915-6D24-4ED3-B22A-AC60102CB1AF}">
      <dgm:prSet/>
      <dgm:spPr/>
      <dgm:t>
        <a:bodyPr/>
        <a:lstStyle/>
        <a:p>
          <a:endParaRPr lang="lv-LV"/>
        </a:p>
      </dgm:t>
    </dgm:pt>
    <dgm:pt modelId="{84F924A0-FEC2-4BFA-84DA-75B3AE05D28C}" type="sibTrans" cxnId="{F5885915-6D24-4ED3-B22A-AC60102CB1AF}">
      <dgm:prSet/>
      <dgm:spPr/>
      <dgm:t>
        <a:bodyPr/>
        <a:lstStyle/>
        <a:p>
          <a:endParaRPr lang="lv-LV"/>
        </a:p>
      </dgm:t>
    </dgm:pt>
    <dgm:pt modelId="{99AA3ADF-7F92-4535-B2D1-1B81343EA4E3}">
      <dgm:prSet phldrT="[Text]"/>
      <dgm:spPr/>
      <dgm:t>
        <a:bodyPr/>
        <a:lstStyle/>
        <a:p>
          <a:r>
            <a:rPr lang="lv-LV" dirty="0"/>
            <a:t>Valsts Ugunsdzēsības un glābšanas dienests</a:t>
          </a:r>
        </a:p>
      </dgm:t>
    </dgm:pt>
    <dgm:pt modelId="{AB7BF14D-2856-42AE-840C-C44E9563C5F9}" type="parTrans" cxnId="{23D7108E-4FC9-43A7-B6FE-1B8DE9F9F0D1}">
      <dgm:prSet/>
      <dgm:spPr/>
      <dgm:t>
        <a:bodyPr/>
        <a:lstStyle/>
        <a:p>
          <a:endParaRPr lang="lv-LV"/>
        </a:p>
      </dgm:t>
    </dgm:pt>
    <dgm:pt modelId="{6A6C71D6-274B-4746-A2CA-E62766CD72D3}" type="sibTrans" cxnId="{23D7108E-4FC9-43A7-B6FE-1B8DE9F9F0D1}">
      <dgm:prSet/>
      <dgm:spPr/>
      <dgm:t>
        <a:bodyPr/>
        <a:lstStyle/>
        <a:p>
          <a:endParaRPr lang="lv-LV"/>
        </a:p>
      </dgm:t>
    </dgm:pt>
    <dgm:pt modelId="{485EDF76-CD27-4E75-8858-917D3168BDC9}">
      <dgm:prSet phldrT="[Text]"/>
      <dgm:spPr/>
      <dgm:t>
        <a:bodyPr/>
        <a:lstStyle/>
        <a:p>
          <a:r>
            <a:rPr lang="lv-LV" dirty="0"/>
            <a:t>Jaunās telpas VUGD </a:t>
          </a:r>
        </a:p>
      </dgm:t>
    </dgm:pt>
    <dgm:pt modelId="{10127FF9-B388-4FC5-A1DD-E3AE18A0E723}" type="parTrans" cxnId="{025797DA-6639-4CDA-AF06-CF4F91A3F7F3}">
      <dgm:prSet/>
      <dgm:spPr/>
      <dgm:t>
        <a:bodyPr/>
        <a:lstStyle/>
        <a:p>
          <a:endParaRPr lang="lv-LV"/>
        </a:p>
      </dgm:t>
    </dgm:pt>
    <dgm:pt modelId="{190575CE-B298-4EB6-BFC4-C89A2BFE1951}" type="sibTrans" cxnId="{025797DA-6639-4CDA-AF06-CF4F91A3F7F3}">
      <dgm:prSet/>
      <dgm:spPr/>
      <dgm:t>
        <a:bodyPr/>
        <a:lstStyle/>
        <a:p>
          <a:endParaRPr lang="lv-LV"/>
        </a:p>
      </dgm:t>
    </dgm:pt>
    <dgm:pt modelId="{06BC0B43-DA6E-481B-8890-2F1545E124B9}">
      <dgm:prSet phldrT="[Text]" custT="1"/>
      <dgm:spPr/>
      <dgm:t>
        <a:bodyPr/>
        <a:lstStyle/>
        <a:p>
          <a:r>
            <a:rPr lang="lv-LV" sz="3200" dirty="0">
              <a:solidFill>
                <a:schemeClr val="accent1">
                  <a:lumMod val="50000"/>
                </a:schemeClr>
              </a:solidFill>
            </a:rPr>
            <a:t>Jauniešu centrs </a:t>
          </a:r>
        </a:p>
      </dgm:t>
    </dgm:pt>
    <dgm:pt modelId="{445414F2-FAF9-4AF3-BADB-1B322549B069}" type="sibTrans" cxnId="{EEA5DA97-A3B9-466F-A161-D3EA93E1CC49}">
      <dgm:prSet/>
      <dgm:spPr/>
      <dgm:t>
        <a:bodyPr/>
        <a:lstStyle/>
        <a:p>
          <a:endParaRPr lang="lv-LV"/>
        </a:p>
      </dgm:t>
    </dgm:pt>
    <dgm:pt modelId="{43BDBAEE-993E-40A8-9E23-00430E38747E}" type="parTrans" cxnId="{EEA5DA97-A3B9-466F-A161-D3EA93E1CC49}">
      <dgm:prSet/>
      <dgm:spPr/>
      <dgm:t>
        <a:bodyPr/>
        <a:lstStyle/>
        <a:p>
          <a:endParaRPr lang="lv-LV"/>
        </a:p>
      </dgm:t>
    </dgm:pt>
    <dgm:pt modelId="{0C247746-E0E6-43B6-A25E-2CF475D8EE43}" type="pres">
      <dgm:prSet presAssocID="{94CAF7EE-4ABA-43AC-8235-A1A1D9A939CF}" presName="cycle" presStyleCnt="0">
        <dgm:presLayoutVars>
          <dgm:dir/>
          <dgm:resizeHandles val="exact"/>
        </dgm:presLayoutVars>
      </dgm:prSet>
      <dgm:spPr/>
    </dgm:pt>
    <dgm:pt modelId="{0CE6C426-7335-4843-99AC-B5A0AB54C431}" type="pres">
      <dgm:prSet presAssocID="{06BC0B43-DA6E-481B-8890-2F1545E124B9}" presName="dummy" presStyleCnt="0"/>
      <dgm:spPr/>
    </dgm:pt>
    <dgm:pt modelId="{731A30CA-BE13-4A77-A090-CE04A8147871}" type="pres">
      <dgm:prSet presAssocID="{06BC0B43-DA6E-481B-8890-2F1545E124B9}" presName="node" presStyleLbl="revTx" presStyleIdx="0" presStyleCnt="4" custScaleX="130015" custScaleY="81206">
        <dgm:presLayoutVars>
          <dgm:bulletEnabled val="1"/>
        </dgm:presLayoutVars>
      </dgm:prSet>
      <dgm:spPr/>
    </dgm:pt>
    <dgm:pt modelId="{5EFB420B-B458-4DEE-BF3D-EE75E3ED7685}" type="pres">
      <dgm:prSet presAssocID="{445414F2-FAF9-4AF3-BADB-1B322549B069}" presName="sibTrans" presStyleLbl="node1" presStyleIdx="0" presStyleCnt="4" custLinFactNeighborX="-752" custLinFactNeighborY="-23"/>
      <dgm:spPr/>
    </dgm:pt>
    <dgm:pt modelId="{2BC75047-66B4-4DAA-B27B-A48AF6622998}" type="pres">
      <dgm:prSet presAssocID="{45E196E1-4DF2-403E-A9E4-FA1ADB8DEA4F}" presName="dummy" presStyleCnt="0"/>
      <dgm:spPr/>
    </dgm:pt>
    <dgm:pt modelId="{68D0C2A0-972C-4D35-8CB1-D0735B349C47}" type="pres">
      <dgm:prSet presAssocID="{45E196E1-4DF2-403E-A9E4-FA1ADB8DEA4F}" presName="node" presStyleLbl="revTx" presStyleIdx="1" presStyleCnt="4">
        <dgm:presLayoutVars>
          <dgm:bulletEnabled val="1"/>
        </dgm:presLayoutVars>
      </dgm:prSet>
      <dgm:spPr/>
    </dgm:pt>
    <dgm:pt modelId="{B84B0EF1-3D5A-41B7-9895-BE0A41073799}" type="pres">
      <dgm:prSet presAssocID="{84F924A0-FEC2-4BFA-84DA-75B3AE05D28C}" presName="sibTrans" presStyleLbl="node1" presStyleIdx="1" presStyleCnt="4" custLinFactNeighborX="-759" custLinFactNeighborY="4553"/>
      <dgm:spPr/>
    </dgm:pt>
    <dgm:pt modelId="{2C5B9E71-137B-4400-9BBA-C02CDBE72D79}" type="pres">
      <dgm:prSet presAssocID="{99AA3ADF-7F92-4535-B2D1-1B81343EA4E3}" presName="dummy" presStyleCnt="0"/>
      <dgm:spPr/>
    </dgm:pt>
    <dgm:pt modelId="{FA48501F-33A2-4039-879E-9C871B4BE69D}" type="pres">
      <dgm:prSet presAssocID="{99AA3ADF-7F92-4535-B2D1-1B81343EA4E3}" presName="node" presStyleLbl="revTx" presStyleIdx="2" presStyleCnt="4" custScaleX="163818" custScaleY="51950">
        <dgm:presLayoutVars>
          <dgm:bulletEnabled val="1"/>
        </dgm:presLayoutVars>
      </dgm:prSet>
      <dgm:spPr/>
    </dgm:pt>
    <dgm:pt modelId="{DAA84B2D-5210-4727-AA6D-6B741BCC4C95}" type="pres">
      <dgm:prSet presAssocID="{6A6C71D6-274B-4746-A2CA-E62766CD72D3}" presName="sibTrans" presStyleLbl="node1" presStyleIdx="2" presStyleCnt="4"/>
      <dgm:spPr/>
    </dgm:pt>
    <dgm:pt modelId="{7F0EE6BD-FA1E-4F39-8A64-D421A0BFB384}" type="pres">
      <dgm:prSet presAssocID="{485EDF76-CD27-4E75-8858-917D3168BDC9}" presName="dummy" presStyleCnt="0"/>
      <dgm:spPr/>
    </dgm:pt>
    <dgm:pt modelId="{FD3AED2D-D1FF-41AE-B3EC-62B9431BD210}" type="pres">
      <dgm:prSet presAssocID="{485EDF76-CD27-4E75-8858-917D3168BDC9}" presName="node" presStyleLbl="revTx" presStyleIdx="3" presStyleCnt="4" custScaleX="121954" custScaleY="66088">
        <dgm:presLayoutVars>
          <dgm:bulletEnabled val="1"/>
        </dgm:presLayoutVars>
      </dgm:prSet>
      <dgm:spPr/>
    </dgm:pt>
    <dgm:pt modelId="{7C1E6B2B-C694-41CD-89CE-287AC6DEC825}" type="pres">
      <dgm:prSet presAssocID="{190575CE-B298-4EB6-BFC4-C89A2BFE1951}" presName="sibTrans" presStyleLbl="node1" presStyleIdx="3" presStyleCnt="4" custLinFactNeighborX="1138" custLinFactNeighborY="6829"/>
      <dgm:spPr/>
    </dgm:pt>
  </dgm:ptLst>
  <dgm:cxnLst>
    <dgm:cxn modelId="{F5885915-6D24-4ED3-B22A-AC60102CB1AF}" srcId="{94CAF7EE-4ABA-43AC-8235-A1A1D9A939CF}" destId="{45E196E1-4DF2-403E-A9E4-FA1ADB8DEA4F}" srcOrd="1" destOrd="0" parTransId="{323E9127-8C4C-455A-803E-7F275216C9BB}" sibTransId="{84F924A0-FEC2-4BFA-84DA-75B3AE05D28C}"/>
    <dgm:cxn modelId="{15B6972B-22B7-466B-BC1D-D6223CE84ADD}" type="presOf" srcId="{94CAF7EE-4ABA-43AC-8235-A1A1D9A939CF}" destId="{0C247746-E0E6-43B6-A25E-2CF475D8EE43}" srcOrd="0" destOrd="0" presId="urn:microsoft.com/office/officeart/2005/8/layout/cycle1"/>
    <dgm:cxn modelId="{8281E567-3C25-4CF1-B6F7-79B1153AD13C}" type="presOf" srcId="{45E196E1-4DF2-403E-A9E4-FA1ADB8DEA4F}" destId="{68D0C2A0-972C-4D35-8CB1-D0735B349C47}" srcOrd="0" destOrd="0" presId="urn:microsoft.com/office/officeart/2005/8/layout/cycle1"/>
    <dgm:cxn modelId="{CB77BD6C-B8C8-4F34-A660-D86AAABE3307}" type="presOf" srcId="{84F924A0-FEC2-4BFA-84DA-75B3AE05D28C}" destId="{B84B0EF1-3D5A-41B7-9895-BE0A41073799}" srcOrd="0" destOrd="0" presId="urn:microsoft.com/office/officeart/2005/8/layout/cycle1"/>
    <dgm:cxn modelId="{E1795080-0AC2-4029-8216-12F45CA057B9}" type="presOf" srcId="{06BC0B43-DA6E-481B-8890-2F1545E124B9}" destId="{731A30CA-BE13-4A77-A090-CE04A8147871}" srcOrd="0" destOrd="0" presId="urn:microsoft.com/office/officeart/2005/8/layout/cycle1"/>
    <dgm:cxn modelId="{08078F80-0C60-4FB2-90B3-C2A3C6C73C17}" type="presOf" srcId="{99AA3ADF-7F92-4535-B2D1-1B81343EA4E3}" destId="{FA48501F-33A2-4039-879E-9C871B4BE69D}" srcOrd="0" destOrd="0" presId="urn:microsoft.com/office/officeart/2005/8/layout/cycle1"/>
    <dgm:cxn modelId="{23D7108E-4FC9-43A7-B6FE-1B8DE9F9F0D1}" srcId="{94CAF7EE-4ABA-43AC-8235-A1A1D9A939CF}" destId="{99AA3ADF-7F92-4535-B2D1-1B81343EA4E3}" srcOrd="2" destOrd="0" parTransId="{AB7BF14D-2856-42AE-840C-C44E9563C5F9}" sibTransId="{6A6C71D6-274B-4746-A2CA-E62766CD72D3}"/>
    <dgm:cxn modelId="{EEA5DA97-A3B9-466F-A161-D3EA93E1CC49}" srcId="{94CAF7EE-4ABA-43AC-8235-A1A1D9A939CF}" destId="{06BC0B43-DA6E-481B-8890-2F1545E124B9}" srcOrd="0" destOrd="0" parTransId="{43BDBAEE-993E-40A8-9E23-00430E38747E}" sibTransId="{445414F2-FAF9-4AF3-BADB-1B322549B069}"/>
    <dgm:cxn modelId="{20D8DBB1-5BBD-4304-9791-4782644E4A21}" type="presOf" srcId="{6A6C71D6-274B-4746-A2CA-E62766CD72D3}" destId="{DAA84B2D-5210-4727-AA6D-6B741BCC4C95}" srcOrd="0" destOrd="0" presId="urn:microsoft.com/office/officeart/2005/8/layout/cycle1"/>
    <dgm:cxn modelId="{F02286BC-6D8E-4CCC-91A5-6CB4D09AC119}" type="presOf" srcId="{190575CE-B298-4EB6-BFC4-C89A2BFE1951}" destId="{7C1E6B2B-C694-41CD-89CE-287AC6DEC825}" srcOrd="0" destOrd="0" presId="urn:microsoft.com/office/officeart/2005/8/layout/cycle1"/>
    <dgm:cxn modelId="{937849C7-A4DC-4FF6-83E5-CC56CF2F025C}" type="presOf" srcId="{445414F2-FAF9-4AF3-BADB-1B322549B069}" destId="{5EFB420B-B458-4DEE-BF3D-EE75E3ED7685}" srcOrd="0" destOrd="0" presId="urn:microsoft.com/office/officeart/2005/8/layout/cycle1"/>
    <dgm:cxn modelId="{025797DA-6639-4CDA-AF06-CF4F91A3F7F3}" srcId="{94CAF7EE-4ABA-43AC-8235-A1A1D9A939CF}" destId="{485EDF76-CD27-4E75-8858-917D3168BDC9}" srcOrd="3" destOrd="0" parTransId="{10127FF9-B388-4FC5-A1DD-E3AE18A0E723}" sibTransId="{190575CE-B298-4EB6-BFC4-C89A2BFE1951}"/>
    <dgm:cxn modelId="{125F8EF9-A35A-4550-B05A-1EE8FEC33ABD}" type="presOf" srcId="{485EDF76-CD27-4E75-8858-917D3168BDC9}" destId="{FD3AED2D-D1FF-41AE-B3EC-62B9431BD210}" srcOrd="0" destOrd="0" presId="urn:microsoft.com/office/officeart/2005/8/layout/cycle1"/>
    <dgm:cxn modelId="{9ED6C70D-00CC-4B2B-A6FC-00A5FB172A03}" type="presParOf" srcId="{0C247746-E0E6-43B6-A25E-2CF475D8EE43}" destId="{0CE6C426-7335-4843-99AC-B5A0AB54C431}" srcOrd="0" destOrd="0" presId="urn:microsoft.com/office/officeart/2005/8/layout/cycle1"/>
    <dgm:cxn modelId="{7F832249-AA62-4B27-989D-4A40C006F16B}" type="presParOf" srcId="{0C247746-E0E6-43B6-A25E-2CF475D8EE43}" destId="{731A30CA-BE13-4A77-A090-CE04A8147871}" srcOrd="1" destOrd="0" presId="urn:microsoft.com/office/officeart/2005/8/layout/cycle1"/>
    <dgm:cxn modelId="{62098EB0-D692-42FF-9871-BF5BF407577D}" type="presParOf" srcId="{0C247746-E0E6-43B6-A25E-2CF475D8EE43}" destId="{5EFB420B-B458-4DEE-BF3D-EE75E3ED7685}" srcOrd="2" destOrd="0" presId="urn:microsoft.com/office/officeart/2005/8/layout/cycle1"/>
    <dgm:cxn modelId="{F75DFD80-BE4D-47FA-B39C-F184623D9644}" type="presParOf" srcId="{0C247746-E0E6-43B6-A25E-2CF475D8EE43}" destId="{2BC75047-66B4-4DAA-B27B-A48AF6622998}" srcOrd="3" destOrd="0" presId="urn:microsoft.com/office/officeart/2005/8/layout/cycle1"/>
    <dgm:cxn modelId="{6B0436CE-5EC4-444F-9E95-675DC10F0486}" type="presParOf" srcId="{0C247746-E0E6-43B6-A25E-2CF475D8EE43}" destId="{68D0C2A0-972C-4D35-8CB1-D0735B349C47}" srcOrd="4" destOrd="0" presId="urn:microsoft.com/office/officeart/2005/8/layout/cycle1"/>
    <dgm:cxn modelId="{B3956B62-829E-4311-81F7-90F2B6711E63}" type="presParOf" srcId="{0C247746-E0E6-43B6-A25E-2CF475D8EE43}" destId="{B84B0EF1-3D5A-41B7-9895-BE0A41073799}" srcOrd="5" destOrd="0" presId="urn:microsoft.com/office/officeart/2005/8/layout/cycle1"/>
    <dgm:cxn modelId="{5C2C3B6D-DD43-4842-977B-B051E035221B}" type="presParOf" srcId="{0C247746-E0E6-43B6-A25E-2CF475D8EE43}" destId="{2C5B9E71-137B-4400-9BBA-C02CDBE72D79}" srcOrd="6" destOrd="0" presId="urn:microsoft.com/office/officeart/2005/8/layout/cycle1"/>
    <dgm:cxn modelId="{5D0AE61E-60FE-4B6E-8144-2030B27E0834}" type="presParOf" srcId="{0C247746-E0E6-43B6-A25E-2CF475D8EE43}" destId="{FA48501F-33A2-4039-879E-9C871B4BE69D}" srcOrd="7" destOrd="0" presId="urn:microsoft.com/office/officeart/2005/8/layout/cycle1"/>
    <dgm:cxn modelId="{861F5211-A08B-4FFE-9372-9E82E0AA563B}" type="presParOf" srcId="{0C247746-E0E6-43B6-A25E-2CF475D8EE43}" destId="{DAA84B2D-5210-4727-AA6D-6B741BCC4C95}" srcOrd="8" destOrd="0" presId="urn:microsoft.com/office/officeart/2005/8/layout/cycle1"/>
    <dgm:cxn modelId="{BF496AD0-006F-4CCF-92B0-A88D2A9162A0}" type="presParOf" srcId="{0C247746-E0E6-43B6-A25E-2CF475D8EE43}" destId="{7F0EE6BD-FA1E-4F39-8A64-D421A0BFB384}" srcOrd="9" destOrd="0" presId="urn:microsoft.com/office/officeart/2005/8/layout/cycle1"/>
    <dgm:cxn modelId="{2A18C628-B281-4330-81BD-13A8D7EA888D}" type="presParOf" srcId="{0C247746-E0E6-43B6-A25E-2CF475D8EE43}" destId="{FD3AED2D-D1FF-41AE-B3EC-62B9431BD210}" srcOrd="10" destOrd="0" presId="urn:microsoft.com/office/officeart/2005/8/layout/cycle1"/>
    <dgm:cxn modelId="{B289073D-1E96-4DF2-98D1-4DB8A1E54D89}" type="presParOf" srcId="{0C247746-E0E6-43B6-A25E-2CF475D8EE43}" destId="{7C1E6B2B-C694-41CD-89CE-287AC6DEC82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A30CA-BE13-4A77-A090-CE04A8147871}">
      <dsp:nvSpPr>
        <dsp:cNvPr id="0" name=""/>
        <dsp:cNvSpPr/>
      </dsp:nvSpPr>
      <dsp:spPr>
        <a:xfrm>
          <a:off x="3489197" y="270969"/>
          <a:ext cx="2238806" cy="139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dirty="0">
              <a:solidFill>
                <a:schemeClr val="accent1">
                  <a:lumMod val="50000"/>
                </a:schemeClr>
              </a:solidFill>
            </a:rPr>
            <a:t>Jauniešu centrs </a:t>
          </a:r>
        </a:p>
      </dsp:txBody>
      <dsp:txXfrm>
        <a:off x="3489197" y="270969"/>
        <a:ext cx="2238806" cy="1398335"/>
      </dsp:txXfrm>
    </dsp:sp>
    <dsp:sp modelId="{5EFB420B-B458-4DEE-BF3D-EE75E3ED7685}">
      <dsp:nvSpPr>
        <dsp:cNvPr id="0" name=""/>
        <dsp:cNvSpPr/>
      </dsp:nvSpPr>
      <dsp:spPr>
        <a:xfrm>
          <a:off x="673101" y="-1277"/>
          <a:ext cx="4869177" cy="4869177"/>
        </a:xfrm>
        <a:prstGeom prst="circularArrow">
          <a:avLst>
            <a:gd name="adj1" fmla="val 6896"/>
            <a:gd name="adj2" fmla="val 464877"/>
            <a:gd name="adj3" fmla="val 551415"/>
            <a:gd name="adj4" fmla="val 20298990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0C2A0-972C-4D35-8CB1-D0735B349C47}">
      <dsp:nvSpPr>
        <dsp:cNvPr id="0" name=""/>
        <dsp:cNvSpPr/>
      </dsp:nvSpPr>
      <dsp:spPr>
        <a:xfrm>
          <a:off x="3747620" y="3037745"/>
          <a:ext cx="1721960" cy="172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Ādažu novada pašvaldības policija</a:t>
          </a:r>
        </a:p>
      </dsp:txBody>
      <dsp:txXfrm>
        <a:off x="3747620" y="3037745"/>
        <a:ext cx="1721960" cy="1721960"/>
      </dsp:txXfrm>
    </dsp:sp>
    <dsp:sp modelId="{B84B0EF1-3D5A-41B7-9895-BE0A41073799}">
      <dsp:nvSpPr>
        <dsp:cNvPr id="0" name=""/>
        <dsp:cNvSpPr/>
      </dsp:nvSpPr>
      <dsp:spPr>
        <a:xfrm>
          <a:off x="672760" y="221536"/>
          <a:ext cx="4869177" cy="4869177"/>
        </a:xfrm>
        <a:prstGeom prst="circularArrow">
          <a:avLst>
            <a:gd name="adj1" fmla="val 6896"/>
            <a:gd name="adj2" fmla="val 464877"/>
            <a:gd name="adj3" fmla="val 6292130"/>
            <a:gd name="adj4" fmla="val 4383708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8501F-33A2-4039-879E-9C871B4BE69D}">
      <dsp:nvSpPr>
        <dsp:cNvPr id="0" name=""/>
        <dsp:cNvSpPr/>
      </dsp:nvSpPr>
      <dsp:spPr>
        <a:xfrm>
          <a:off x="269572" y="3451446"/>
          <a:ext cx="2820880" cy="89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Valsts Ugunsdzēsības un glābšanas dienests</a:t>
          </a:r>
        </a:p>
      </dsp:txBody>
      <dsp:txXfrm>
        <a:off x="269572" y="3451446"/>
        <a:ext cx="2820880" cy="894558"/>
      </dsp:txXfrm>
    </dsp:sp>
    <dsp:sp modelId="{DAA84B2D-5210-4727-AA6D-6B741BCC4C95}">
      <dsp:nvSpPr>
        <dsp:cNvPr id="0" name=""/>
        <dsp:cNvSpPr/>
      </dsp:nvSpPr>
      <dsp:spPr>
        <a:xfrm>
          <a:off x="709717" y="-157"/>
          <a:ext cx="4869177" cy="4869177"/>
        </a:xfrm>
        <a:prstGeom prst="circularArrow">
          <a:avLst>
            <a:gd name="adj1" fmla="val 6896"/>
            <a:gd name="adj2" fmla="val 464877"/>
            <a:gd name="adj3" fmla="val 11872072"/>
            <a:gd name="adj4" fmla="val 9035163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ED2D-D1FF-41AE-B3EC-62B9431BD210}">
      <dsp:nvSpPr>
        <dsp:cNvPr id="0" name=""/>
        <dsp:cNvSpPr/>
      </dsp:nvSpPr>
      <dsp:spPr>
        <a:xfrm>
          <a:off x="630012" y="401132"/>
          <a:ext cx="2099999" cy="113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Jaunās telpas VUGD </a:t>
          </a:r>
        </a:p>
      </dsp:txBody>
      <dsp:txXfrm>
        <a:off x="630012" y="401132"/>
        <a:ext cx="2099999" cy="1138009"/>
      </dsp:txXfrm>
    </dsp:sp>
    <dsp:sp modelId="{7C1E6B2B-C694-41CD-89CE-287AC6DEC825}">
      <dsp:nvSpPr>
        <dsp:cNvPr id="0" name=""/>
        <dsp:cNvSpPr/>
      </dsp:nvSpPr>
      <dsp:spPr>
        <a:xfrm>
          <a:off x="765129" y="332359"/>
          <a:ext cx="4869177" cy="4869177"/>
        </a:xfrm>
        <a:prstGeom prst="circularArrow">
          <a:avLst>
            <a:gd name="adj1" fmla="val 6896"/>
            <a:gd name="adj2" fmla="val 464877"/>
            <a:gd name="adj3" fmla="val 16310352"/>
            <a:gd name="adj4" fmla="val 15507563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AE1D-FB88-A0F8-AECF-95846A3D2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8CF53-8FCB-61C4-70F3-3C001D1BF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94241-6D61-D372-084D-AB2FBF94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62BE-7825-5A9B-C958-764D7036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DDB01-A6F1-E045-B721-3DFCDE4A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671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8978-D8ED-A90C-C5A2-C2AE61AD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E6F7E-633C-79F4-0C61-2CF66FDA7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3C8DA-B7A5-A11A-6EE4-76BDBB2B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BE7D6-A437-9C8E-1071-F8C73452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4B19-1526-606C-2202-3CC55169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00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63B49-6043-6824-6604-1B088706D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D3544-99E2-0583-0323-8E8B7C33E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B2AA-6804-9FED-9E71-0D841AE5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48E75-75AD-68B5-05A0-AE22A373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9631C-3328-CC75-FA4F-E39BC82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847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CA3-1D28-6DBC-FD01-1B9FECB9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8C7D7-7E9B-0E93-131A-823CC5C9A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A7AE5-CC22-D15D-9F72-311EDAA6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75526-16E5-135C-BA31-221E7676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B40A6-C498-03D2-0CD8-23AA7276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149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62ED-1654-FC09-F7FE-7DB9B09A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FFFC2-4979-B5DD-8073-35756923F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371C6-C98D-B1EE-04DA-22614CA3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277C-912C-FD1D-E8B2-71F92427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809D9-BFE7-0ECF-0299-BB81EC34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35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C351-78D8-124C-DB0F-A3CE38BD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E4BE3-13CD-13A0-88FB-46516C29E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BDDBE-54C6-382E-9DE4-A4C7BE196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7EA2D-7E42-C79E-BD4E-72A4AC38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DD493-C4E9-0C1D-3FB3-8F6A7496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9A091-C564-87C8-3501-87895C4A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45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FE6B-3F9D-EDC9-9710-1C6BA9BD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A9E93-AF69-ED4D-6E0B-3FE8A36F8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96EB3-C36F-D0B2-48AF-26BCF5A73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498D9-CAF1-6EF2-5966-282D72CCB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F46E7-E586-B811-A22F-27A8F51FA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2A179-BCF5-9622-AD12-79CCD674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552F6-58BD-B8EE-A076-518161F6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4D363-A1AD-6FDB-084B-CF4EFA43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629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CD17-8F0B-A9B5-FC1F-5DD5445E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5357F-EE7F-E3C7-1D07-3F86B362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97588-AECE-3584-FA24-1D912FE5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9F8D1-1E38-2F75-6CBE-CE695AEE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92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CF611-7EFE-850A-823F-A88F2008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A2F27-0861-32C2-4CF6-9498D4EE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6E202-8C8C-1CEB-0DA7-EDAAFE42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446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94CD-25A7-0136-E494-5CE757A2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25954-6CA9-1A02-637C-DBAABA3B6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A78FE-EC57-5FA6-C264-06020B154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17466-F05F-07ED-5505-91316498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54D05-B740-3E3B-9C31-26863FBC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5866C-596E-D4EB-FD9C-1D5EB1CB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85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0D48-EBC0-3832-D0CF-05CCD6DC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B2A25-9BAE-A986-84C6-9AE7FE06E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D0009-441F-2FB2-582B-30520738A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17154-4C8B-6556-602A-5F99C593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C593C-6E25-A32E-970C-88179A85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FCBEE-2F15-2BC8-07B5-9DC38567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868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106DB-DC6C-3DF2-3645-C3B880E9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999D9-7ED5-C5C5-904E-C591230F3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EF2D-723D-2096-156C-6650920B1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C968-02CA-4C69-8446-1530A7BCB852}" type="datetimeFigureOut">
              <a:rPr lang="lv-LV" smtClean="0"/>
              <a:t>09.08.2023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B2B0-B0AF-50AD-48E7-AB3FDD565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B5C58-FDC1-144F-9FF7-3890E6B70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52A2-D15B-4CCF-83AA-3E12C9ACBD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407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B510-E184-9E41-938C-817FEAF0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47" y="2122099"/>
            <a:ext cx="10515600" cy="1827901"/>
          </a:xfrm>
        </p:spPr>
        <p:txBody>
          <a:bodyPr>
            <a:normAutofit/>
          </a:bodyPr>
          <a:lstStyle/>
          <a:p>
            <a:r>
              <a:rPr lang="lv-LV" b="1" dirty="0"/>
              <a:t>Depo iela 2, Ādaži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FF5859-F026-6C28-D278-61343D56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8528" y="5555411"/>
            <a:ext cx="8888922" cy="534239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lv-LV" dirty="0"/>
              <a:t>Ziņotāja: Jaunatnes lietu speciāliste </a:t>
            </a:r>
          </a:p>
          <a:p>
            <a:pPr algn="r"/>
            <a:r>
              <a:rPr lang="lv-LV" dirty="0"/>
              <a:t>Ieva Pelcmane</a:t>
            </a:r>
          </a:p>
          <a:p>
            <a:pPr algn="r"/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BE80A-0C3B-E2F2-318B-03AF36E6D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41" y="346285"/>
            <a:ext cx="1406106" cy="1406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AB74D-AFAA-B8BA-6E67-D400A323573E}"/>
              </a:ext>
            </a:extLst>
          </p:cNvPr>
          <p:cNvSpPr txBox="1"/>
          <p:nvPr/>
        </p:nvSpPr>
        <p:spPr>
          <a:xfrm>
            <a:off x="7253056" y="346285"/>
            <a:ext cx="313653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r"/>
            <a:r>
              <a:rPr lang="lv-LV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lv-LV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.pielikums</a:t>
            </a:r>
          </a:p>
          <a:p>
            <a:pPr marL="457200" algn="r"/>
            <a:r>
              <a:rPr lang="lv-LV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Izglītības, kultūras, sporta un sociālās komitejas</a:t>
            </a:r>
          </a:p>
          <a:p>
            <a:pPr marL="457200" algn="r">
              <a:spcAft>
                <a:spcPts val="600"/>
              </a:spcAft>
            </a:pPr>
            <a:r>
              <a:rPr lang="lv-LV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02.08.2023. sēdes protokolam Nr.9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0954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03AC-150F-D66F-FF5C-EEC88AED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29" y="5308375"/>
            <a:ext cx="10396268" cy="1173103"/>
          </a:xfrm>
        </p:spPr>
        <p:txBody>
          <a:bodyPr>
            <a:normAutofit/>
          </a:bodyPr>
          <a:lstStyle/>
          <a:p>
            <a:r>
              <a:rPr lang="lv-LV" sz="2800" dirty="0"/>
              <a:t>Jautājums virzīts no Izglītības, kultūras, sporta un sociālās komitejas sēdes 7.06.2023.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5BE76D-9507-4B54-73A8-8F38E006A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10411" r="715" b="20272"/>
          <a:stretch/>
        </p:blipFill>
        <p:spPr>
          <a:xfrm>
            <a:off x="1009291" y="1078302"/>
            <a:ext cx="9256595" cy="376974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E4B82-1594-D517-E390-7955DCE09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41" y="346285"/>
            <a:ext cx="1406106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5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E4A73CE-6DCF-769F-C579-B4FCB315F0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9851051"/>
              </p:ext>
            </p:extLst>
          </p:nvPr>
        </p:nvGraphicFramePr>
        <p:xfrm>
          <a:off x="0" y="1320800"/>
          <a:ext cx="5997576" cy="486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227962-B296-0459-46DD-800C87E12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6" y="895927"/>
            <a:ext cx="4079297" cy="5293736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(</a:t>
            </a:r>
            <a:r>
              <a:rPr lang="lv-LV" dirty="0" err="1"/>
              <a:t>I.Pelcmane</a:t>
            </a:r>
            <a:r>
              <a:rPr lang="lv-LV" dirty="0"/>
              <a:t>., </a:t>
            </a:r>
            <a:r>
              <a:rPr lang="lv-LV" dirty="0" err="1"/>
              <a:t>O.feldmanis</a:t>
            </a:r>
            <a:r>
              <a:rPr lang="lv-LV" dirty="0"/>
              <a:t>., </a:t>
            </a:r>
            <a:r>
              <a:rPr lang="lv-LV" dirty="0" err="1"/>
              <a:t>Ģ.Forands</a:t>
            </a:r>
            <a:r>
              <a:rPr lang="lv-LV" dirty="0"/>
              <a:t>., </a:t>
            </a:r>
            <a:r>
              <a:rPr lang="lv-LV" dirty="0" err="1"/>
              <a:t>A.Brūvers</a:t>
            </a:r>
            <a:r>
              <a:rPr lang="lv-LV" dirty="0"/>
              <a:t>)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Secinājumi: </a:t>
            </a:r>
          </a:p>
          <a:p>
            <a:r>
              <a:rPr lang="lv-LV" dirty="0"/>
              <a:t>Policija –varētu apsvērt, kad VUGD atbrīvos telpas 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VUDG jaunās telpas – plānota 2023.gada nogalē projekta apstiprināšana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354097-F037-3303-2F4E-1177D7B4A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41" y="346285"/>
            <a:ext cx="1406106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BE31FC-B349-B7B9-7D5C-6D313846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Jauniešu centrs Ādažu pusē – šī brīža risinājumi: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8D6281-5D69-EE9A-0409-074B12679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873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r>
              <a:rPr lang="lv-LV" dirty="0"/>
              <a:t>Mobilais jaunatnes darbinieks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Pie sarunas par Depo ielu 2 kā potenciālo jauniešu centru - 2024.gada rudenī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2B7EA-E678-1019-904A-7C4A5D78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41" y="346285"/>
            <a:ext cx="1406106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9C68-D594-E8C4-8385-88B89C8D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2974109"/>
            <a:ext cx="10642599" cy="1311564"/>
          </a:xfrm>
        </p:spPr>
        <p:txBody>
          <a:bodyPr>
            <a:normAutofit/>
          </a:bodyPr>
          <a:lstStyle/>
          <a:p>
            <a:r>
              <a:rPr lang="lv-LV" dirty="0"/>
              <a:t>Paldies par uzmanību!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1BD16-94A5-F2B1-7F14-F699AA8B5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93" y="854285"/>
            <a:ext cx="1406106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Depo iela 2, Ādaži</vt:lpstr>
      <vt:lpstr>Jautājums virzīts no Izglītības, kultūras, sporta un sociālās komitejas sēdes 7.06.2023.</vt:lpstr>
      <vt:lpstr>PowerPoint Presentation</vt:lpstr>
      <vt:lpstr>Jauniešu centrs Ādažu pusē – šī brīža risinājumi:</vt:lpstr>
      <vt:lpstr>Paldies par uzmanību!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 iela 2, Ādaži</dc:title>
  <dc:creator>Ieva Pelcmane</dc:creator>
  <cp:lastModifiedBy>Sintija Tenisa</cp:lastModifiedBy>
  <cp:revision>6</cp:revision>
  <dcterms:created xsi:type="dcterms:W3CDTF">2023-07-26T15:19:34Z</dcterms:created>
  <dcterms:modified xsi:type="dcterms:W3CDTF">2023-08-09T17:20:54Z</dcterms:modified>
</cp:coreProperties>
</file>