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4" r:id="rId5"/>
    <p:sldId id="265" r:id="rId6"/>
    <p:sldId id="263" r:id="rId7"/>
    <p:sldId id="266" r:id="rId8"/>
    <p:sldId id="267" r:id="rId9"/>
    <p:sldId id="268" r:id="rId10"/>
    <p:sldId id="273" r:id="rId11"/>
    <p:sldId id="262" r:id="rId12"/>
    <p:sldId id="25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BE75CD-2D91-49CB-8A63-EE39DB5C995E}">
          <p14:sldIdLst>
            <p14:sldId id="256"/>
            <p14:sldId id="269"/>
            <p14:sldId id="259"/>
            <p14:sldId id="264"/>
            <p14:sldId id="265"/>
            <p14:sldId id="263"/>
            <p14:sldId id="266"/>
            <p14:sldId id="267"/>
            <p14:sldId id="268"/>
            <p14:sldId id="273"/>
            <p14:sldId id="262"/>
            <p14:sldId id="258"/>
            <p14:sldId id="270"/>
            <p14:sldId id="271"/>
            <p14:sldId id="272"/>
          </p14:sldIdLst>
        </p14:section>
        <p14:section name="Untitled Section" id="{5CAB6565-9A81-4CEA-AD91-0EFBFFBCD08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253"/>
    <a:srgbClr val="B0F66A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871C-FB21-444B-857C-154D749BAC2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174A-8259-4B09-92D9-35F50B96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9620"/>
            <a:ext cx="9144000" cy="1455419"/>
          </a:xfrm>
        </p:spPr>
        <p:txBody>
          <a:bodyPr>
            <a:normAutofit fontScale="90000"/>
          </a:bodyPr>
          <a:lstStyle/>
          <a:p>
            <a: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Biedrības</a:t>
            </a:r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Suņu apmācības centrs 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Sport Canis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Reģ.Nr.</a:t>
            </a:r>
            <a:r>
              <a:rPr lang="en-US" sz="2200" b="1" dirty="0">
                <a:solidFill>
                  <a:srgbClr val="0D1253"/>
                </a:solidFill>
              </a:rPr>
              <a:t>40008026101</a:t>
            </a:r>
            <a:endParaRPr lang="en-US" sz="22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64180"/>
            <a:ext cx="9144000" cy="2263140"/>
          </a:xfrm>
        </p:spPr>
        <p:txBody>
          <a:bodyPr>
            <a:normAutofit fontScale="92500" lnSpcReduction="20000"/>
          </a:bodyPr>
          <a:lstStyle/>
          <a:p>
            <a:r>
              <a:rPr lang="lv-LV" sz="3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Ādažu filiāle</a:t>
            </a:r>
          </a:p>
          <a:p>
            <a:endParaRPr lang="lv-LV" sz="30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6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Elibird Dogs</a:t>
            </a:r>
          </a:p>
          <a:p>
            <a:r>
              <a:rPr lang="lv-LV" sz="47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Suns – viens vesels</a:t>
            </a:r>
          </a:p>
        </p:txBody>
      </p:sp>
    </p:spTree>
    <p:extLst>
      <p:ext uri="{BB962C8B-B14F-4D97-AF65-F5344CB8AC3E}">
        <p14:creationId xmlns:p14="http://schemas.microsoft.com/office/powerpoint/2010/main" val="27066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BET! 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 š.g. maijam nomātā zeme Ādažos vairs nav izmantojama un ir jāmeklē jaunas iespējas – vislabāk sadarbojoties ar mūsu Ādažu pašvaldību!</a:t>
            </a:r>
            <a:endParaRPr lang="en-US" sz="28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44" y="2704783"/>
            <a:ext cx="2733675" cy="36449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43200"/>
            <a:ext cx="2697480" cy="3596640"/>
          </a:xfrm>
        </p:spPr>
      </p:pic>
    </p:spTree>
    <p:extLst>
      <p:ext uri="{BB962C8B-B14F-4D97-AF65-F5344CB8AC3E}">
        <p14:creationId xmlns:p14="http://schemas.microsoft.com/office/powerpoint/2010/main" val="230219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lv-LV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3999" y="2994660"/>
            <a:ext cx="9144000" cy="3075623"/>
          </a:xfrm>
        </p:spPr>
        <p:txBody>
          <a:bodyPr>
            <a:noAutofit/>
          </a:bodyPr>
          <a:lstStyle/>
          <a:p>
            <a:endParaRPr lang="lv-LV" alt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lv-LV" altLang="en-US" sz="4800" dirty="0">
                <a:solidFill>
                  <a:srgbClr val="0D1253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un</a:t>
            </a:r>
          </a:p>
          <a:p>
            <a:r>
              <a:rPr lang="tr-TR" altLang="en-US" sz="9600" dirty="0">
                <a:solidFill>
                  <a:srgbClr val="0D1253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elibird</a:t>
            </a:r>
            <a:endParaRPr lang="en-US" sz="9600" dirty="0">
              <a:solidFill>
                <a:srgbClr val="0D1253"/>
              </a:solidFill>
            </a:endParaRPr>
          </a:p>
        </p:txBody>
      </p:sp>
      <p:pic>
        <p:nvPicPr>
          <p:cNvPr id="9" name="Picture 8" descr="Ādaž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937416"/>
            <a:ext cx="4373879" cy="2262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docshape1"/>
          <p:cNvSpPr>
            <a:spLocks/>
          </p:cNvSpPr>
          <p:nvPr/>
        </p:nvSpPr>
        <p:spPr bwMode="auto">
          <a:xfrm>
            <a:off x="3204209" y="4466907"/>
            <a:ext cx="1207771" cy="1211579"/>
          </a:xfrm>
          <a:custGeom>
            <a:avLst/>
            <a:gdLst>
              <a:gd name="T0" fmla="+- 0 2012 1172"/>
              <a:gd name="T1" fmla="*/ T0 w 2370"/>
              <a:gd name="T2" fmla="+- 0 1545 1511"/>
              <a:gd name="T3" fmla="*/ 1545 h 2709"/>
              <a:gd name="T4" fmla="+- 0 1815 1172"/>
              <a:gd name="T5" fmla="*/ T4 w 2370"/>
              <a:gd name="T6" fmla="+- 0 1675 1511"/>
              <a:gd name="T7" fmla="*/ 1675 h 2709"/>
              <a:gd name="T8" fmla="+- 0 1685 1172"/>
              <a:gd name="T9" fmla="*/ T8 w 2370"/>
              <a:gd name="T10" fmla="+- 0 1789 1511"/>
              <a:gd name="T11" fmla="*/ 1789 h 2709"/>
              <a:gd name="T12" fmla="+- 0 1478 1172"/>
              <a:gd name="T13" fmla="*/ T12 w 2370"/>
              <a:gd name="T14" fmla="+- 0 2090 1511"/>
              <a:gd name="T15" fmla="*/ 2090 h 2709"/>
              <a:gd name="T16" fmla="+- 0 1271 1172"/>
              <a:gd name="T17" fmla="*/ T16 w 2370"/>
              <a:gd name="T18" fmla="+- 0 2406 1511"/>
              <a:gd name="T19" fmla="*/ 2406 h 2709"/>
              <a:gd name="T20" fmla="+- 0 1177 1172"/>
              <a:gd name="T21" fmla="*/ T20 w 2370"/>
              <a:gd name="T22" fmla="+- 0 2472 1511"/>
              <a:gd name="T23" fmla="*/ 2472 h 2709"/>
              <a:gd name="T24" fmla="+- 0 1228 1172"/>
              <a:gd name="T25" fmla="*/ T24 w 2370"/>
              <a:gd name="T26" fmla="+- 0 2607 1511"/>
              <a:gd name="T27" fmla="*/ 2607 h 2709"/>
              <a:gd name="T28" fmla="+- 0 1380 1172"/>
              <a:gd name="T29" fmla="*/ T28 w 2370"/>
              <a:gd name="T30" fmla="+- 0 2884 1511"/>
              <a:gd name="T31" fmla="*/ 2884 h 2709"/>
              <a:gd name="T32" fmla="+- 0 1607 1172"/>
              <a:gd name="T33" fmla="*/ T32 w 2370"/>
              <a:gd name="T34" fmla="+- 0 3096 1511"/>
              <a:gd name="T35" fmla="*/ 3096 h 2709"/>
              <a:gd name="T36" fmla="+- 0 2001 1172"/>
              <a:gd name="T37" fmla="*/ T36 w 2370"/>
              <a:gd name="T38" fmla="+- 0 3390 1511"/>
              <a:gd name="T39" fmla="*/ 3390 h 2709"/>
              <a:gd name="T40" fmla="+- 0 2164 1172"/>
              <a:gd name="T41" fmla="*/ T40 w 2370"/>
              <a:gd name="T42" fmla="+- 0 3600 1511"/>
              <a:gd name="T43" fmla="*/ 3600 h 2709"/>
              <a:gd name="T44" fmla="+- 0 2256 1172"/>
              <a:gd name="T45" fmla="*/ T44 w 2370"/>
              <a:gd name="T46" fmla="+- 0 3882 1511"/>
              <a:gd name="T47" fmla="*/ 3882 h 2709"/>
              <a:gd name="T48" fmla="+- 0 2373 1172"/>
              <a:gd name="T49" fmla="*/ T48 w 2370"/>
              <a:gd name="T50" fmla="+- 0 4205 1511"/>
              <a:gd name="T51" fmla="*/ 4205 h 2709"/>
              <a:gd name="T52" fmla="+- 0 2412 1172"/>
              <a:gd name="T53" fmla="*/ T52 w 2370"/>
              <a:gd name="T54" fmla="+- 0 4197 1511"/>
              <a:gd name="T55" fmla="*/ 4197 h 2709"/>
              <a:gd name="T56" fmla="+- 0 2415 1172"/>
              <a:gd name="T57" fmla="*/ T56 w 2370"/>
              <a:gd name="T58" fmla="+- 0 4155 1511"/>
              <a:gd name="T59" fmla="*/ 4155 h 2709"/>
              <a:gd name="T60" fmla="+- 0 2453 1172"/>
              <a:gd name="T61" fmla="*/ T60 w 2370"/>
              <a:gd name="T62" fmla="+- 0 4124 1511"/>
              <a:gd name="T63" fmla="*/ 4124 h 2709"/>
              <a:gd name="T64" fmla="+- 0 2491 1172"/>
              <a:gd name="T65" fmla="*/ T64 w 2370"/>
              <a:gd name="T66" fmla="+- 0 4102 1511"/>
              <a:gd name="T67" fmla="*/ 4102 h 2709"/>
              <a:gd name="T68" fmla="+- 0 2494 1172"/>
              <a:gd name="T69" fmla="*/ T68 w 2370"/>
              <a:gd name="T70" fmla="+- 0 4063 1511"/>
              <a:gd name="T71" fmla="*/ 4063 h 2709"/>
              <a:gd name="T72" fmla="+- 0 2560 1172"/>
              <a:gd name="T73" fmla="*/ T72 w 2370"/>
              <a:gd name="T74" fmla="+- 0 4019 1511"/>
              <a:gd name="T75" fmla="*/ 4019 h 2709"/>
              <a:gd name="T76" fmla="+- 0 2609 1172"/>
              <a:gd name="T77" fmla="*/ T76 w 2370"/>
              <a:gd name="T78" fmla="+- 0 3987 1511"/>
              <a:gd name="T79" fmla="*/ 3987 h 2709"/>
              <a:gd name="T80" fmla="+- 0 2615 1172"/>
              <a:gd name="T81" fmla="*/ T80 w 2370"/>
              <a:gd name="T82" fmla="+- 0 3907 1511"/>
              <a:gd name="T83" fmla="*/ 3907 h 2709"/>
              <a:gd name="T84" fmla="+- 0 2609 1172"/>
              <a:gd name="T85" fmla="*/ T84 w 2370"/>
              <a:gd name="T86" fmla="+- 0 3861 1511"/>
              <a:gd name="T87" fmla="*/ 3861 h 2709"/>
              <a:gd name="T88" fmla="+- 0 2641 1172"/>
              <a:gd name="T89" fmla="*/ T88 w 2370"/>
              <a:gd name="T90" fmla="+- 0 3840 1511"/>
              <a:gd name="T91" fmla="*/ 3840 h 2709"/>
              <a:gd name="T92" fmla="+- 0 2655 1172"/>
              <a:gd name="T93" fmla="*/ T92 w 2370"/>
              <a:gd name="T94" fmla="+- 0 3793 1511"/>
              <a:gd name="T95" fmla="*/ 3793 h 2709"/>
              <a:gd name="T96" fmla="+- 0 2700 1172"/>
              <a:gd name="T97" fmla="*/ T96 w 2370"/>
              <a:gd name="T98" fmla="+- 0 3755 1511"/>
              <a:gd name="T99" fmla="*/ 3755 h 2709"/>
              <a:gd name="T100" fmla="+- 0 2733 1172"/>
              <a:gd name="T101" fmla="*/ T100 w 2370"/>
              <a:gd name="T102" fmla="+- 0 3656 1511"/>
              <a:gd name="T103" fmla="*/ 3656 h 2709"/>
              <a:gd name="T104" fmla="+- 0 2782 1172"/>
              <a:gd name="T105" fmla="*/ T104 w 2370"/>
              <a:gd name="T106" fmla="+- 0 3601 1511"/>
              <a:gd name="T107" fmla="*/ 3601 h 2709"/>
              <a:gd name="T108" fmla="+- 0 2850 1172"/>
              <a:gd name="T109" fmla="*/ T108 w 2370"/>
              <a:gd name="T110" fmla="+- 0 3476 1511"/>
              <a:gd name="T111" fmla="*/ 3476 h 2709"/>
              <a:gd name="T112" fmla="+- 0 2891 1172"/>
              <a:gd name="T113" fmla="*/ T112 w 2370"/>
              <a:gd name="T114" fmla="+- 0 3440 1511"/>
              <a:gd name="T115" fmla="*/ 3440 h 2709"/>
              <a:gd name="T116" fmla="+- 0 2893 1172"/>
              <a:gd name="T117" fmla="*/ T116 w 2370"/>
              <a:gd name="T118" fmla="+- 0 3297 1511"/>
              <a:gd name="T119" fmla="*/ 3297 h 2709"/>
              <a:gd name="T120" fmla="+- 0 2857 1172"/>
              <a:gd name="T121" fmla="*/ T120 w 2370"/>
              <a:gd name="T122" fmla="+- 0 3231 1511"/>
              <a:gd name="T123" fmla="*/ 3231 h 2709"/>
              <a:gd name="T124" fmla="+- 0 2874 1172"/>
              <a:gd name="T125" fmla="*/ T124 w 2370"/>
              <a:gd name="T126" fmla="+- 0 3174 1511"/>
              <a:gd name="T127" fmla="*/ 3174 h 2709"/>
              <a:gd name="T128" fmla="+- 0 2874 1172"/>
              <a:gd name="T129" fmla="*/ T128 w 2370"/>
              <a:gd name="T130" fmla="+- 0 3161 1511"/>
              <a:gd name="T131" fmla="*/ 3161 h 2709"/>
              <a:gd name="T132" fmla="+- 0 2858 1172"/>
              <a:gd name="T133" fmla="*/ T132 w 2370"/>
              <a:gd name="T134" fmla="+- 0 3112 1511"/>
              <a:gd name="T135" fmla="*/ 3112 h 2709"/>
              <a:gd name="T136" fmla="+- 0 2847 1172"/>
              <a:gd name="T137" fmla="*/ T136 w 2370"/>
              <a:gd name="T138" fmla="+- 0 3076 1511"/>
              <a:gd name="T139" fmla="*/ 3076 h 2709"/>
              <a:gd name="T140" fmla="+- 0 2853 1172"/>
              <a:gd name="T141" fmla="*/ T140 w 2370"/>
              <a:gd name="T142" fmla="+- 0 2985 1511"/>
              <a:gd name="T143" fmla="*/ 2985 h 2709"/>
              <a:gd name="T144" fmla="+- 0 2831 1172"/>
              <a:gd name="T145" fmla="*/ T144 w 2370"/>
              <a:gd name="T146" fmla="+- 0 2919 1511"/>
              <a:gd name="T147" fmla="*/ 2919 h 2709"/>
              <a:gd name="T148" fmla="+- 0 2813 1172"/>
              <a:gd name="T149" fmla="*/ T148 w 2370"/>
              <a:gd name="T150" fmla="+- 0 2845 1511"/>
              <a:gd name="T151" fmla="*/ 2845 h 2709"/>
              <a:gd name="T152" fmla="+- 0 2805 1172"/>
              <a:gd name="T153" fmla="*/ T152 w 2370"/>
              <a:gd name="T154" fmla="+- 0 2743 1511"/>
              <a:gd name="T155" fmla="*/ 2743 h 2709"/>
              <a:gd name="T156" fmla="+- 0 3087 1172"/>
              <a:gd name="T157" fmla="*/ T156 w 2370"/>
              <a:gd name="T158" fmla="+- 0 2674 1511"/>
              <a:gd name="T159" fmla="*/ 2674 h 2709"/>
              <a:gd name="T160" fmla="+- 0 3249 1172"/>
              <a:gd name="T161" fmla="*/ T160 w 2370"/>
              <a:gd name="T162" fmla="+- 0 2608 1511"/>
              <a:gd name="T163" fmla="*/ 2608 h 2709"/>
              <a:gd name="T164" fmla="+- 0 3346 1172"/>
              <a:gd name="T165" fmla="*/ T164 w 2370"/>
              <a:gd name="T166" fmla="+- 0 2544 1511"/>
              <a:gd name="T167" fmla="*/ 2544 h 2709"/>
              <a:gd name="T168" fmla="+- 0 3505 1172"/>
              <a:gd name="T169" fmla="*/ T168 w 2370"/>
              <a:gd name="T170" fmla="+- 0 2342 1511"/>
              <a:gd name="T171" fmla="*/ 2342 h 2709"/>
              <a:gd name="T172" fmla="+- 0 3541 1172"/>
              <a:gd name="T173" fmla="*/ T172 w 2370"/>
              <a:gd name="T174" fmla="+- 0 2114 1511"/>
              <a:gd name="T175" fmla="*/ 2114 h 2709"/>
              <a:gd name="T176" fmla="+- 0 3360 1172"/>
              <a:gd name="T177" fmla="*/ T176 w 2370"/>
              <a:gd name="T178" fmla="+- 0 2038 1511"/>
              <a:gd name="T179" fmla="*/ 2038 h 2709"/>
              <a:gd name="T180" fmla="+- 0 2954 1172"/>
              <a:gd name="T181" fmla="*/ T180 w 2370"/>
              <a:gd name="T182" fmla="+- 0 1890 1511"/>
              <a:gd name="T183" fmla="*/ 1890 h 2709"/>
              <a:gd name="T184" fmla="+- 0 2901 1172"/>
              <a:gd name="T185" fmla="*/ T184 w 2370"/>
              <a:gd name="T186" fmla="+- 0 1739 1511"/>
              <a:gd name="T187" fmla="*/ 1739 h 2709"/>
              <a:gd name="T188" fmla="+- 0 2730 1172"/>
              <a:gd name="T189" fmla="*/ T188 w 2370"/>
              <a:gd name="T190" fmla="+- 0 1561 1511"/>
              <a:gd name="T191" fmla="*/ 1561 h 2709"/>
              <a:gd name="T192" fmla="+- 0 2405 1172"/>
              <a:gd name="T193" fmla="*/ T192 w 2370"/>
              <a:gd name="T194" fmla="+- 0 1518 1511"/>
              <a:gd name="T195" fmla="*/ 1518 h 2709"/>
              <a:gd name="T196" fmla="+- 0 2415 1172"/>
              <a:gd name="T197" fmla="*/ T196 w 2370"/>
              <a:gd name="T198" fmla="+- 0 4155 1511"/>
              <a:gd name="T199" fmla="*/ 4155 h 2709"/>
              <a:gd name="T200" fmla="+- 0 2569 1172"/>
              <a:gd name="T201" fmla="*/ T200 w 2370"/>
              <a:gd name="T202" fmla="+- 0 4059 1511"/>
              <a:gd name="T203" fmla="*/ 4059 h 2709"/>
              <a:gd name="T204" fmla="+- 0 2567 1172"/>
              <a:gd name="T205" fmla="*/ T204 w 2370"/>
              <a:gd name="T206" fmla="+- 0 4098 1511"/>
              <a:gd name="T207" fmla="*/ 4098 h 2709"/>
              <a:gd name="T208" fmla="+- 0 2617 1172"/>
              <a:gd name="T209" fmla="*/ T208 w 2370"/>
              <a:gd name="T210" fmla="+- 0 3998 1511"/>
              <a:gd name="T211" fmla="*/ 3998 h 2709"/>
              <a:gd name="T212" fmla="+- 0 2624 1172"/>
              <a:gd name="T213" fmla="*/ T212 w 2370"/>
              <a:gd name="T214" fmla="+- 0 4010 1511"/>
              <a:gd name="T215" fmla="*/ 4010 h 2709"/>
              <a:gd name="T216" fmla="+- 0 2585 1172"/>
              <a:gd name="T217" fmla="*/ T216 w 2370"/>
              <a:gd name="T218" fmla="+- 0 3907 1511"/>
              <a:gd name="T219" fmla="*/ 3907 h 2709"/>
              <a:gd name="T220" fmla="+- 0 2615 1172"/>
              <a:gd name="T221" fmla="*/ T220 w 2370"/>
              <a:gd name="T222" fmla="+- 0 3907 1511"/>
              <a:gd name="T223" fmla="*/ 3907 h 2709"/>
              <a:gd name="T224" fmla="+- 0 2680 1172"/>
              <a:gd name="T225" fmla="*/ T224 w 2370"/>
              <a:gd name="T226" fmla="+- 0 3791 1511"/>
              <a:gd name="T227" fmla="*/ 3791 h 2709"/>
              <a:gd name="T228" fmla="+- 0 2871 1172"/>
              <a:gd name="T229" fmla="*/ T228 w 2370"/>
              <a:gd name="T230" fmla="+- 0 3479 1511"/>
              <a:gd name="T231" fmla="*/ 3479 h 2709"/>
              <a:gd name="T232" fmla="+- 0 2906 1172"/>
              <a:gd name="T233" fmla="*/ T232 w 2370"/>
              <a:gd name="T234" fmla="+- 0 3449 1511"/>
              <a:gd name="T235" fmla="*/ 3449 h 2709"/>
              <a:gd name="T236" fmla="+- 0 2853 1172"/>
              <a:gd name="T237" fmla="*/ T236 w 2370"/>
              <a:gd name="T238" fmla="+- 0 2985 1511"/>
              <a:gd name="T239" fmla="*/ 2985 h 2709"/>
              <a:gd name="T240" fmla="+- 0 2854 1172"/>
              <a:gd name="T241" fmla="*/ T240 w 2370"/>
              <a:gd name="T242" fmla="+- 0 2990 1511"/>
              <a:gd name="T243" fmla="*/ 2990 h 27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2370" h="2709">
                <a:moveTo>
                  <a:pt x="1061" y="0"/>
                </a:moveTo>
                <a:lnTo>
                  <a:pt x="962" y="1"/>
                </a:lnTo>
                <a:lnTo>
                  <a:pt x="896" y="10"/>
                </a:lnTo>
                <a:lnTo>
                  <a:pt x="840" y="34"/>
                </a:lnTo>
                <a:lnTo>
                  <a:pt x="772" y="80"/>
                </a:lnTo>
                <a:lnTo>
                  <a:pt x="725" y="113"/>
                </a:lnTo>
                <a:lnTo>
                  <a:pt x="680" y="142"/>
                </a:lnTo>
                <a:lnTo>
                  <a:pt x="643" y="164"/>
                </a:lnTo>
                <a:lnTo>
                  <a:pt x="619" y="176"/>
                </a:lnTo>
                <a:lnTo>
                  <a:pt x="592" y="194"/>
                </a:lnTo>
                <a:lnTo>
                  <a:pt x="556" y="229"/>
                </a:lnTo>
                <a:lnTo>
                  <a:pt x="513" y="278"/>
                </a:lnTo>
                <a:lnTo>
                  <a:pt x="466" y="339"/>
                </a:lnTo>
                <a:lnTo>
                  <a:pt x="414" y="411"/>
                </a:lnTo>
                <a:lnTo>
                  <a:pt x="360" y="492"/>
                </a:lnTo>
                <a:lnTo>
                  <a:pt x="306" y="579"/>
                </a:lnTo>
                <a:lnTo>
                  <a:pt x="253" y="669"/>
                </a:lnTo>
                <a:lnTo>
                  <a:pt x="195" y="766"/>
                </a:lnTo>
                <a:lnTo>
                  <a:pt x="143" y="842"/>
                </a:lnTo>
                <a:lnTo>
                  <a:pt x="99" y="895"/>
                </a:lnTo>
                <a:lnTo>
                  <a:pt x="64" y="923"/>
                </a:lnTo>
                <a:lnTo>
                  <a:pt x="39" y="937"/>
                </a:lnTo>
                <a:lnTo>
                  <a:pt x="19" y="950"/>
                </a:lnTo>
                <a:lnTo>
                  <a:pt x="5" y="961"/>
                </a:lnTo>
                <a:lnTo>
                  <a:pt x="0" y="969"/>
                </a:lnTo>
                <a:lnTo>
                  <a:pt x="7" y="988"/>
                </a:lnTo>
                <a:lnTo>
                  <a:pt x="27" y="1033"/>
                </a:lnTo>
                <a:lnTo>
                  <a:pt x="56" y="1096"/>
                </a:lnTo>
                <a:lnTo>
                  <a:pt x="91" y="1170"/>
                </a:lnTo>
                <a:lnTo>
                  <a:pt x="129" y="1247"/>
                </a:lnTo>
                <a:lnTo>
                  <a:pt x="168" y="1314"/>
                </a:lnTo>
                <a:lnTo>
                  <a:pt x="208" y="1373"/>
                </a:lnTo>
                <a:lnTo>
                  <a:pt x="252" y="1427"/>
                </a:lnTo>
                <a:lnTo>
                  <a:pt x="304" y="1479"/>
                </a:lnTo>
                <a:lnTo>
                  <a:pt x="364" y="1531"/>
                </a:lnTo>
                <a:lnTo>
                  <a:pt x="435" y="1585"/>
                </a:lnTo>
                <a:lnTo>
                  <a:pt x="616" y="1711"/>
                </a:lnTo>
                <a:lnTo>
                  <a:pt x="698" y="1771"/>
                </a:lnTo>
                <a:lnTo>
                  <a:pt x="768" y="1827"/>
                </a:lnTo>
                <a:lnTo>
                  <a:pt x="829" y="1879"/>
                </a:lnTo>
                <a:lnTo>
                  <a:pt x="880" y="1930"/>
                </a:lnTo>
                <a:lnTo>
                  <a:pt x="924" y="1981"/>
                </a:lnTo>
                <a:lnTo>
                  <a:pt x="961" y="2033"/>
                </a:lnTo>
                <a:lnTo>
                  <a:pt x="992" y="2089"/>
                </a:lnTo>
                <a:lnTo>
                  <a:pt x="1019" y="2149"/>
                </a:lnTo>
                <a:lnTo>
                  <a:pt x="1042" y="2215"/>
                </a:lnTo>
                <a:lnTo>
                  <a:pt x="1064" y="2289"/>
                </a:lnTo>
                <a:lnTo>
                  <a:pt x="1084" y="2371"/>
                </a:lnTo>
                <a:lnTo>
                  <a:pt x="1114" y="2489"/>
                </a:lnTo>
                <a:lnTo>
                  <a:pt x="1144" y="2583"/>
                </a:lnTo>
                <a:lnTo>
                  <a:pt x="1173" y="2652"/>
                </a:lnTo>
                <a:lnTo>
                  <a:pt x="1201" y="2694"/>
                </a:lnTo>
                <a:lnTo>
                  <a:pt x="1226" y="2708"/>
                </a:lnTo>
                <a:lnTo>
                  <a:pt x="1235" y="2706"/>
                </a:lnTo>
                <a:lnTo>
                  <a:pt x="1240" y="2698"/>
                </a:lnTo>
                <a:lnTo>
                  <a:pt x="1240" y="2686"/>
                </a:lnTo>
                <a:lnTo>
                  <a:pt x="1237" y="2671"/>
                </a:lnTo>
                <a:lnTo>
                  <a:pt x="1232" y="2655"/>
                </a:lnTo>
                <a:lnTo>
                  <a:pt x="1234" y="2646"/>
                </a:lnTo>
                <a:lnTo>
                  <a:pt x="1243" y="2644"/>
                </a:lnTo>
                <a:lnTo>
                  <a:pt x="1288" y="2644"/>
                </a:lnTo>
                <a:lnTo>
                  <a:pt x="1288" y="2643"/>
                </a:lnTo>
                <a:lnTo>
                  <a:pt x="1284" y="2628"/>
                </a:lnTo>
                <a:lnTo>
                  <a:pt x="1281" y="2613"/>
                </a:lnTo>
                <a:lnTo>
                  <a:pt x="1284" y="2602"/>
                </a:lnTo>
                <a:lnTo>
                  <a:pt x="1292" y="2595"/>
                </a:lnTo>
                <a:lnTo>
                  <a:pt x="1306" y="2593"/>
                </a:lnTo>
                <a:lnTo>
                  <a:pt x="1319" y="2591"/>
                </a:lnTo>
                <a:lnTo>
                  <a:pt x="1327" y="2586"/>
                </a:lnTo>
                <a:lnTo>
                  <a:pt x="1330" y="2579"/>
                </a:lnTo>
                <a:lnTo>
                  <a:pt x="1327" y="2570"/>
                </a:lnTo>
                <a:lnTo>
                  <a:pt x="1322" y="2552"/>
                </a:lnTo>
                <a:lnTo>
                  <a:pt x="1334" y="2548"/>
                </a:lnTo>
                <a:lnTo>
                  <a:pt x="1397" y="2548"/>
                </a:lnTo>
                <a:lnTo>
                  <a:pt x="1395" y="2541"/>
                </a:lnTo>
                <a:lnTo>
                  <a:pt x="1388" y="2508"/>
                </a:lnTo>
                <a:lnTo>
                  <a:pt x="1390" y="2491"/>
                </a:lnTo>
                <a:lnTo>
                  <a:pt x="1401" y="2487"/>
                </a:lnTo>
                <a:lnTo>
                  <a:pt x="1445" y="2487"/>
                </a:lnTo>
                <a:lnTo>
                  <a:pt x="1437" y="2476"/>
                </a:lnTo>
                <a:lnTo>
                  <a:pt x="1417" y="2446"/>
                </a:lnTo>
                <a:lnTo>
                  <a:pt x="1408" y="2415"/>
                </a:lnTo>
                <a:lnTo>
                  <a:pt x="1413" y="2396"/>
                </a:lnTo>
                <a:lnTo>
                  <a:pt x="1443" y="2396"/>
                </a:lnTo>
                <a:lnTo>
                  <a:pt x="1443" y="2388"/>
                </a:lnTo>
                <a:lnTo>
                  <a:pt x="1440" y="2375"/>
                </a:lnTo>
                <a:lnTo>
                  <a:pt x="1436" y="2361"/>
                </a:lnTo>
                <a:lnTo>
                  <a:pt x="1437" y="2350"/>
                </a:lnTo>
                <a:lnTo>
                  <a:pt x="1443" y="2342"/>
                </a:lnTo>
                <a:lnTo>
                  <a:pt x="1451" y="2339"/>
                </a:lnTo>
                <a:lnTo>
                  <a:pt x="1461" y="2336"/>
                </a:lnTo>
                <a:lnTo>
                  <a:pt x="1469" y="2329"/>
                </a:lnTo>
                <a:lnTo>
                  <a:pt x="1475" y="2317"/>
                </a:lnTo>
                <a:lnTo>
                  <a:pt x="1477" y="2303"/>
                </a:lnTo>
                <a:lnTo>
                  <a:pt x="1479" y="2290"/>
                </a:lnTo>
                <a:lnTo>
                  <a:pt x="1483" y="2282"/>
                </a:lnTo>
                <a:lnTo>
                  <a:pt x="1490" y="2278"/>
                </a:lnTo>
                <a:lnTo>
                  <a:pt x="1509" y="2278"/>
                </a:lnTo>
                <a:lnTo>
                  <a:pt x="1519" y="2267"/>
                </a:lnTo>
                <a:lnTo>
                  <a:pt x="1528" y="2244"/>
                </a:lnTo>
                <a:lnTo>
                  <a:pt x="1536" y="2213"/>
                </a:lnTo>
                <a:lnTo>
                  <a:pt x="1543" y="2183"/>
                </a:lnTo>
                <a:lnTo>
                  <a:pt x="1552" y="2159"/>
                </a:lnTo>
                <a:lnTo>
                  <a:pt x="1561" y="2145"/>
                </a:lnTo>
                <a:lnTo>
                  <a:pt x="1568" y="2143"/>
                </a:lnTo>
                <a:lnTo>
                  <a:pt x="1579" y="2139"/>
                </a:lnTo>
                <a:lnTo>
                  <a:pt x="1593" y="2120"/>
                </a:lnTo>
                <a:lnTo>
                  <a:pt x="1610" y="2090"/>
                </a:lnTo>
                <a:lnTo>
                  <a:pt x="1628" y="2051"/>
                </a:lnTo>
                <a:lnTo>
                  <a:pt x="1646" y="2013"/>
                </a:lnTo>
                <a:lnTo>
                  <a:pt x="1663" y="1983"/>
                </a:lnTo>
                <a:lnTo>
                  <a:pt x="1678" y="1965"/>
                </a:lnTo>
                <a:lnTo>
                  <a:pt x="1689" y="1961"/>
                </a:lnTo>
                <a:lnTo>
                  <a:pt x="1708" y="1961"/>
                </a:lnTo>
                <a:lnTo>
                  <a:pt x="1708" y="1933"/>
                </a:lnTo>
                <a:lnTo>
                  <a:pt x="1719" y="1929"/>
                </a:lnTo>
                <a:lnTo>
                  <a:pt x="1751" y="1929"/>
                </a:lnTo>
                <a:lnTo>
                  <a:pt x="1752" y="1923"/>
                </a:lnTo>
                <a:lnTo>
                  <a:pt x="1748" y="1899"/>
                </a:lnTo>
                <a:lnTo>
                  <a:pt x="1721" y="1786"/>
                </a:lnTo>
                <a:lnTo>
                  <a:pt x="1714" y="1763"/>
                </a:lnTo>
                <a:lnTo>
                  <a:pt x="1705" y="1743"/>
                </a:lnTo>
                <a:lnTo>
                  <a:pt x="1695" y="1728"/>
                </a:lnTo>
                <a:lnTo>
                  <a:pt x="1685" y="1720"/>
                </a:lnTo>
                <a:lnTo>
                  <a:pt x="1666" y="1708"/>
                </a:lnTo>
                <a:lnTo>
                  <a:pt x="1663" y="1691"/>
                </a:lnTo>
                <a:lnTo>
                  <a:pt x="1675" y="1675"/>
                </a:lnTo>
                <a:lnTo>
                  <a:pt x="1702" y="1663"/>
                </a:lnTo>
                <a:lnTo>
                  <a:pt x="1723" y="1657"/>
                </a:lnTo>
                <a:lnTo>
                  <a:pt x="1731" y="1654"/>
                </a:lnTo>
                <a:lnTo>
                  <a:pt x="1723" y="1652"/>
                </a:lnTo>
                <a:lnTo>
                  <a:pt x="1702" y="1650"/>
                </a:lnTo>
                <a:lnTo>
                  <a:pt x="1675" y="1641"/>
                </a:lnTo>
                <a:lnTo>
                  <a:pt x="1662" y="1624"/>
                </a:lnTo>
                <a:lnTo>
                  <a:pt x="1665" y="1608"/>
                </a:lnTo>
                <a:lnTo>
                  <a:pt x="1686" y="1601"/>
                </a:lnTo>
                <a:lnTo>
                  <a:pt x="1693" y="1598"/>
                </a:lnTo>
                <a:lnTo>
                  <a:pt x="1693" y="1590"/>
                </a:lnTo>
                <a:lnTo>
                  <a:pt x="1687" y="1579"/>
                </a:lnTo>
                <a:lnTo>
                  <a:pt x="1675" y="1565"/>
                </a:lnTo>
                <a:lnTo>
                  <a:pt x="1650" y="1530"/>
                </a:lnTo>
                <a:lnTo>
                  <a:pt x="1639" y="1495"/>
                </a:lnTo>
                <a:lnTo>
                  <a:pt x="1644" y="1474"/>
                </a:lnTo>
                <a:lnTo>
                  <a:pt x="1681" y="1474"/>
                </a:lnTo>
                <a:lnTo>
                  <a:pt x="1681" y="1468"/>
                </a:lnTo>
                <a:lnTo>
                  <a:pt x="1674" y="1449"/>
                </a:lnTo>
                <a:lnTo>
                  <a:pt x="1666" y="1429"/>
                </a:lnTo>
                <a:lnTo>
                  <a:pt x="1659" y="1408"/>
                </a:lnTo>
                <a:lnTo>
                  <a:pt x="1654" y="1387"/>
                </a:lnTo>
                <a:lnTo>
                  <a:pt x="1650" y="1370"/>
                </a:lnTo>
                <a:lnTo>
                  <a:pt x="1647" y="1354"/>
                </a:lnTo>
                <a:lnTo>
                  <a:pt x="1641" y="1334"/>
                </a:lnTo>
                <a:lnTo>
                  <a:pt x="1635" y="1314"/>
                </a:lnTo>
                <a:lnTo>
                  <a:pt x="1628" y="1296"/>
                </a:lnTo>
                <a:lnTo>
                  <a:pt x="1619" y="1258"/>
                </a:lnTo>
                <a:lnTo>
                  <a:pt x="1633" y="1232"/>
                </a:lnTo>
                <a:lnTo>
                  <a:pt x="1675" y="1215"/>
                </a:lnTo>
                <a:lnTo>
                  <a:pt x="1799" y="1196"/>
                </a:lnTo>
                <a:lnTo>
                  <a:pt x="1857" y="1182"/>
                </a:lnTo>
                <a:lnTo>
                  <a:pt x="1915" y="1163"/>
                </a:lnTo>
                <a:lnTo>
                  <a:pt x="1966" y="1143"/>
                </a:lnTo>
                <a:lnTo>
                  <a:pt x="2009" y="1124"/>
                </a:lnTo>
                <a:lnTo>
                  <a:pt x="2048" y="1108"/>
                </a:lnTo>
                <a:lnTo>
                  <a:pt x="2077" y="1097"/>
                </a:lnTo>
                <a:lnTo>
                  <a:pt x="2093" y="1093"/>
                </a:lnTo>
                <a:lnTo>
                  <a:pt x="2108" y="1085"/>
                </a:lnTo>
                <a:lnTo>
                  <a:pt x="2137" y="1064"/>
                </a:lnTo>
                <a:lnTo>
                  <a:pt x="2174" y="1033"/>
                </a:lnTo>
                <a:lnTo>
                  <a:pt x="2217" y="995"/>
                </a:lnTo>
                <a:lnTo>
                  <a:pt x="2273" y="939"/>
                </a:lnTo>
                <a:lnTo>
                  <a:pt x="2309" y="889"/>
                </a:lnTo>
                <a:lnTo>
                  <a:pt x="2333" y="831"/>
                </a:lnTo>
                <a:lnTo>
                  <a:pt x="2353" y="752"/>
                </a:lnTo>
                <a:lnTo>
                  <a:pt x="2365" y="688"/>
                </a:lnTo>
                <a:lnTo>
                  <a:pt x="2370" y="638"/>
                </a:lnTo>
                <a:lnTo>
                  <a:pt x="2369" y="603"/>
                </a:lnTo>
                <a:lnTo>
                  <a:pt x="2361" y="584"/>
                </a:lnTo>
                <a:lnTo>
                  <a:pt x="2333" y="571"/>
                </a:lnTo>
                <a:lnTo>
                  <a:pt x="2272" y="551"/>
                </a:lnTo>
                <a:lnTo>
                  <a:pt x="2188" y="527"/>
                </a:lnTo>
                <a:lnTo>
                  <a:pt x="1973" y="471"/>
                </a:lnTo>
                <a:lnTo>
                  <a:pt x="1885" y="442"/>
                </a:lnTo>
                <a:lnTo>
                  <a:pt x="1822" y="412"/>
                </a:lnTo>
                <a:lnTo>
                  <a:pt x="1782" y="379"/>
                </a:lnTo>
                <a:lnTo>
                  <a:pt x="1760" y="342"/>
                </a:lnTo>
                <a:lnTo>
                  <a:pt x="1754" y="297"/>
                </a:lnTo>
                <a:lnTo>
                  <a:pt x="1747" y="266"/>
                </a:lnTo>
                <a:lnTo>
                  <a:pt x="1729" y="228"/>
                </a:lnTo>
                <a:lnTo>
                  <a:pt x="1700" y="184"/>
                </a:lnTo>
                <a:lnTo>
                  <a:pt x="1661" y="139"/>
                </a:lnTo>
                <a:lnTo>
                  <a:pt x="1606" y="82"/>
                </a:lnTo>
                <a:lnTo>
                  <a:pt x="1558" y="50"/>
                </a:lnTo>
                <a:lnTo>
                  <a:pt x="1497" y="33"/>
                </a:lnTo>
                <a:lnTo>
                  <a:pt x="1402" y="20"/>
                </a:lnTo>
                <a:lnTo>
                  <a:pt x="1323" y="13"/>
                </a:lnTo>
                <a:lnTo>
                  <a:pt x="1233" y="7"/>
                </a:lnTo>
                <a:lnTo>
                  <a:pt x="1142" y="2"/>
                </a:lnTo>
                <a:lnTo>
                  <a:pt x="1061" y="0"/>
                </a:lnTo>
                <a:close/>
                <a:moveTo>
                  <a:pt x="1288" y="2644"/>
                </a:moveTo>
                <a:lnTo>
                  <a:pt x="1243" y="2644"/>
                </a:lnTo>
                <a:lnTo>
                  <a:pt x="1276" y="2653"/>
                </a:lnTo>
                <a:lnTo>
                  <a:pt x="1286" y="2651"/>
                </a:lnTo>
                <a:lnTo>
                  <a:pt x="1288" y="2644"/>
                </a:lnTo>
                <a:close/>
                <a:moveTo>
                  <a:pt x="1397" y="2548"/>
                </a:moveTo>
                <a:lnTo>
                  <a:pt x="1334" y="2548"/>
                </a:lnTo>
                <a:lnTo>
                  <a:pt x="1355" y="2556"/>
                </a:lnTo>
                <a:lnTo>
                  <a:pt x="1382" y="2576"/>
                </a:lnTo>
                <a:lnTo>
                  <a:pt x="1395" y="2587"/>
                </a:lnTo>
                <a:lnTo>
                  <a:pt x="1402" y="2586"/>
                </a:lnTo>
                <a:lnTo>
                  <a:pt x="1402" y="2571"/>
                </a:lnTo>
                <a:lnTo>
                  <a:pt x="1397" y="2548"/>
                </a:lnTo>
                <a:close/>
                <a:moveTo>
                  <a:pt x="1445" y="2487"/>
                </a:moveTo>
                <a:lnTo>
                  <a:pt x="1401" y="2487"/>
                </a:lnTo>
                <a:lnTo>
                  <a:pt x="1422" y="2492"/>
                </a:lnTo>
                <a:lnTo>
                  <a:pt x="1443" y="2499"/>
                </a:lnTo>
                <a:lnTo>
                  <a:pt x="1452" y="2499"/>
                </a:lnTo>
                <a:lnTo>
                  <a:pt x="1449" y="2491"/>
                </a:lnTo>
                <a:lnTo>
                  <a:pt x="1445" y="2487"/>
                </a:lnTo>
                <a:close/>
                <a:moveTo>
                  <a:pt x="1443" y="2396"/>
                </a:moveTo>
                <a:lnTo>
                  <a:pt x="1413" y="2396"/>
                </a:lnTo>
                <a:lnTo>
                  <a:pt x="1431" y="2397"/>
                </a:lnTo>
                <a:lnTo>
                  <a:pt x="1439" y="2400"/>
                </a:lnTo>
                <a:lnTo>
                  <a:pt x="1443" y="2396"/>
                </a:lnTo>
                <a:close/>
                <a:moveTo>
                  <a:pt x="1509" y="2278"/>
                </a:moveTo>
                <a:lnTo>
                  <a:pt x="1490" y="2278"/>
                </a:lnTo>
                <a:lnTo>
                  <a:pt x="1499" y="2281"/>
                </a:lnTo>
                <a:lnTo>
                  <a:pt x="1508" y="2280"/>
                </a:lnTo>
                <a:lnTo>
                  <a:pt x="1509" y="2278"/>
                </a:lnTo>
                <a:close/>
                <a:moveTo>
                  <a:pt x="1708" y="1961"/>
                </a:moveTo>
                <a:lnTo>
                  <a:pt x="1689" y="1961"/>
                </a:lnTo>
                <a:lnTo>
                  <a:pt x="1699" y="1968"/>
                </a:lnTo>
                <a:lnTo>
                  <a:pt x="1708" y="1961"/>
                </a:lnTo>
                <a:close/>
                <a:moveTo>
                  <a:pt x="1751" y="1929"/>
                </a:moveTo>
                <a:lnTo>
                  <a:pt x="1719" y="1929"/>
                </a:lnTo>
                <a:lnTo>
                  <a:pt x="1734" y="1938"/>
                </a:lnTo>
                <a:lnTo>
                  <a:pt x="1745" y="1942"/>
                </a:lnTo>
                <a:lnTo>
                  <a:pt x="1751" y="1937"/>
                </a:lnTo>
                <a:lnTo>
                  <a:pt x="1751" y="1929"/>
                </a:lnTo>
                <a:close/>
                <a:moveTo>
                  <a:pt x="1681" y="1474"/>
                </a:moveTo>
                <a:lnTo>
                  <a:pt x="1644" y="1474"/>
                </a:lnTo>
                <a:lnTo>
                  <a:pt x="1665" y="1477"/>
                </a:lnTo>
                <a:lnTo>
                  <a:pt x="1677" y="1482"/>
                </a:lnTo>
                <a:lnTo>
                  <a:pt x="1682" y="1479"/>
                </a:lnTo>
                <a:lnTo>
                  <a:pt x="1681" y="1474"/>
                </a:lnTo>
                <a:close/>
              </a:path>
            </a:pathLst>
          </a:custGeom>
          <a:solidFill>
            <a:srgbClr val="0D125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895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0D1253"/>
                </a:solidFill>
              </a:rPr>
              <a:t>Sadarbības mērķi</a:t>
            </a:r>
            <a:endParaRPr lang="en-US" b="1" dirty="0">
              <a:solidFill>
                <a:srgbClr val="0D12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386840"/>
            <a:ext cx="10515600" cy="479012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Nodrošināt suņu un to saimnieku apmācības un konsultācijas Ādažu novadā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Paaugstināt saimnieka atbildīgu rīcību, suņa kā kompanjona audzināšanā un sabiedrības drošības veicināšanā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Izglītot sabiedrību labturības un suņu apmācības jautājumos: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Individuālais un grupu darbs </a:t>
            </a:r>
          </a:p>
          <a:p>
            <a:pPr lvl="1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Izglītojoši projekti skolās un bērnudārzos</a:t>
            </a:r>
          </a:p>
          <a:p>
            <a:pPr lvl="1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Paraugdemonstrējumi publiskos pasākumos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Veicināt suņu sporta attīstību un popularitāti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Sniegt cilvēkiem iespēju aktīvi un mērķtiecīgi nodarboties ar saviem suņiem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Organizēt, vadīt un tiesāt suņu sporta sacensības, eksāmenus un testus</a:t>
            </a:r>
            <a:endParaRPr lang="en-US" sz="2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540"/>
            <a:ext cx="10515600" cy="1180148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Sporta un aktīvās atpūtas centrs «Zibeņi»</a:t>
            </a:r>
            <a:endParaRPr lang="en-US" sz="40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lv-LV" dirty="0">
                <a:solidFill>
                  <a:srgbClr val="0D1253"/>
                </a:solidFill>
              </a:rPr>
              <a:t>Tiktu īstenots Ādažu attīstības koncepcijas punkts par suņu apmācības laukuma izveidi novadā </a:t>
            </a:r>
            <a:endParaRPr lang="en-US" dirty="0">
              <a:solidFill>
                <a:srgbClr val="0D1253"/>
              </a:solidFill>
            </a:endParaRPr>
          </a:p>
          <a:p>
            <a:pPr lvl="0"/>
            <a:r>
              <a:rPr lang="lv-LV" dirty="0">
                <a:solidFill>
                  <a:srgbClr val="0D1253"/>
                </a:solidFill>
              </a:rPr>
              <a:t>Viegla pieejamība Ādažu novada iedzīvotājiem</a:t>
            </a:r>
            <a:endParaRPr lang="en-US" dirty="0">
              <a:solidFill>
                <a:srgbClr val="0D1253"/>
              </a:solidFill>
            </a:endParaRPr>
          </a:p>
          <a:p>
            <a:r>
              <a:rPr lang="lv-LV" dirty="0">
                <a:solidFill>
                  <a:srgbClr val="0D1253"/>
                </a:solidFill>
              </a:rPr>
              <a:t>Teicami piemērots gan individuālai apmācībai, gan grupu nodarbību rīkošanai, kā arī dažāda (t.sk. arī starptautiska) līmeņa sacensību un semināru rīkošanai</a:t>
            </a:r>
          </a:p>
          <a:p>
            <a:r>
              <a:rPr lang="lv-LV" dirty="0">
                <a:solidFill>
                  <a:srgbClr val="0D1253"/>
                </a:solidFill>
              </a:rPr>
              <a:t>Netiktu traucētas iedzīvotāju individuālās fiziskās aktivitātes, kas norisinās pilsētvidē</a:t>
            </a:r>
            <a:endParaRPr lang="en-US" dirty="0">
              <a:solidFill>
                <a:srgbClr val="0D1253"/>
              </a:solidFill>
            </a:endParaRPr>
          </a:p>
          <a:p>
            <a:pPr lvl="0"/>
            <a:r>
              <a:rPr lang="lv-LV" dirty="0">
                <a:solidFill>
                  <a:srgbClr val="0D1253"/>
                </a:solidFill>
              </a:rPr>
              <a:t>Atrodas nomaļus no sociālās vides</a:t>
            </a:r>
            <a:endParaRPr lang="en-US" dirty="0">
              <a:solidFill>
                <a:srgbClr val="0D1253"/>
              </a:solidFill>
            </a:endParaRPr>
          </a:p>
          <a:p>
            <a:pPr lvl="0"/>
            <a:r>
              <a:rPr lang="lv-LV" dirty="0">
                <a:solidFill>
                  <a:srgbClr val="0D1253"/>
                </a:solidFill>
              </a:rPr>
              <a:t>Neliels šī brīža «Zibeņu» struktūras ikdienas noslogojums</a:t>
            </a:r>
            <a:endParaRPr lang="en-US" dirty="0">
              <a:solidFill>
                <a:srgbClr val="0D1253"/>
              </a:solidFill>
            </a:endParaRPr>
          </a:p>
          <a:p>
            <a:r>
              <a:rPr lang="lv-LV" dirty="0">
                <a:solidFill>
                  <a:srgbClr val="0D1253"/>
                </a:solidFill>
              </a:rPr>
              <a:t>Tiktu izmantots regulāri, paaugstinot «Zibeņu»  lietderīgu izmantošanu</a:t>
            </a:r>
          </a:p>
          <a:p>
            <a:r>
              <a:rPr lang="lv-LV" dirty="0">
                <a:solidFill>
                  <a:srgbClr val="0D1253"/>
                </a:solidFill>
              </a:rPr>
              <a:t>Aktīva atsevišķas «Zibeņu» platības izmantošana būtu piemērs tam, ka Ādažu novada dome pastiprināti darbojas iedzīvotāju labklājības uzlabošanā</a:t>
            </a:r>
            <a:endParaRPr lang="en-US" dirty="0">
              <a:solidFill>
                <a:srgbClr val="0D1253"/>
              </a:solidFill>
            </a:endParaRPr>
          </a:p>
          <a:p>
            <a:pPr lvl="0"/>
            <a:endParaRPr lang="en-US" dirty="0">
              <a:solidFill>
                <a:srgbClr val="0D1253"/>
              </a:solidFill>
            </a:endParaRPr>
          </a:p>
          <a:p>
            <a:endParaRPr lang="en-US" dirty="0">
              <a:solidFill>
                <a:srgbClr val="0D125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6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Elibird ieguldījums sadarbības projektā</a:t>
            </a:r>
            <a:endParaRPr lang="en-US" sz="3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izglītot un apmācīt Ādažu novada iedzīvotājus suņu labturībā, suņu socializācijā 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sadarbībā ar Ādažu novada domi, īstenot izglītojošus projektus skolās un bērnudārzos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nepieciešamības gadījumā, veikt bezmaksas izglītojošus seminārus Ādažu novada iedzīvotājiem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organizēt individuālo un grupu darbu ar suņu īpašniekiem 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pēc savstarpējas vienošanās veikt paraugdemonstrējumus publiskos pasākumos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kopt un uzturēt ierādīto teritoriju sporta un aktīvās atpūtas centrā “Zibeņi” –  veikt regulāru zāles pļaušanu, attīrīšanu no piedrazojuma, nodrošināt tīrību u.c.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2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5540"/>
            <a:ext cx="10515600" cy="1828800"/>
          </a:xfrm>
        </p:spPr>
        <p:txBody>
          <a:bodyPr/>
          <a:lstStyle/>
          <a:p>
            <a:b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Cerībā uz auglīgu sadrabību!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4399"/>
            <a:ext cx="10515600" cy="14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Elibird Dogs </a:t>
            </a:r>
          </a:p>
          <a:p>
            <a:pPr marL="0" indent="0">
              <a:buNone/>
            </a:pP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Suns – Viens vesels</a:t>
            </a:r>
          </a:p>
          <a:p>
            <a:pPr marL="0" indent="0">
              <a:buNone/>
            </a:pP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lv-LV" sz="1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2023.gada 14.jūnijā</a:t>
            </a:r>
          </a:p>
          <a:p>
            <a:pPr marL="0" indent="0">
              <a:buNone/>
            </a:pPr>
            <a:r>
              <a:rPr lang="lv-LV" sz="1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Ādažos / Carnikavā</a:t>
            </a:r>
            <a:endParaRPr lang="en-US" sz="18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2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Zaiga Zvirbule – Elibird Dogs trenere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72" y="1825625"/>
            <a:ext cx="5586255" cy="4351338"/>
          </a:xfrm>
        </p:spPr>
      </p:pic>
    </p:spTree>
    <p:extLst>
      <p:ext uri="{BB962C8B-B14F-4D97-AF65-F5344CB8AC3E}">
        <p14:creationId xmlns:p14="http://schemas.microsoft.com/office/powerpoint/2010/main" val="163016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Zaiga Zvirbule – Elibird Dogs trenere</a:t>
            </a:r>
            <a:endParaRPr lang="en-US" sz="36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580"/>
            <a:ext cx="10515600" cy="4561523"/>
          </a:xfrm>
        </p:spPr>
        <p:txBody>
          <a:bodyPr>
            <a:normAutofit/>
          </a:bodyPr>
          <a:lstStyle/>
          <a:p>
            <a:pPr algn="just"/>
            <a:r>
              <a:rPr lang="lv-LV" sz="24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kinoloģiskās federācijas sertificēta suņu apmācību trenere kopš 2015.gada</a:t>
            </a:r>
          </a:p>
          <a:p>
            <a:pPr algn="just"/>
            <a:r>
              <a:rPr lang="lv-LV" sz="24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Kanisterapijas nodarbību vadītāja (darbs ar cilvēkiem ar īpašām vajadzībām) </a:t>
            </a:r>
          </a:p>
          <a:p>
            <a:pPr algn="just"/>
            <a:r>
              <a:rPr lang="lv-LV" sz="24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Rally Obedience (suņu paklausības rallijs) trenere, sportiste, tiesnese</a:t>
            </a:r>
          </a:p>
          <a:p>
            <a:pPr algn="just"/>
            <a:r>
              <a:rPr lang="lv-LV" sz="24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izlases sportiste Odedience (Starptautiskā paklausība) un Canine freestyle (Dejas ar suņiem) </a:t>
            </a:r>
          </a:p>
          <a:p>
            <a:pPr algn="just"/>
            <a:r>
              <a:rPr lang="lv-LV" sz="24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Dalība 2022.gada Pasaules un Eiropas čempionātos Dejās ar suņiem Francijā un Vācijā</a:t>
            </a:r>
          </a:p>
          <a:p>
            <a:pPr algn="just"/>
            <a:r>
              <a:rPr lang="lv-LV" sz="24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Dalība sociālos un mediju projektos «Ķepa Uz Sirds» un «Latvijas Talanti»</a:t>
            </a:r>
            <a:endParaRPr lang="en-US" sz="24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/>
              <a:t> </a:t>
            </a:r>
            <a:br>
              <a:rPr lang="en-US" dirty="0"/>
            </a:br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Elibird Dogs</a:t>
            </a:r>
            <a:br>
              <a:rPr lang="en-US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8193"/>
            <a:ext cx="5181600" cy="4118769"/>
          </a:xfrm>
        </p:spPr>
        <p:txBody>
          <a:bodyPr/>
          <a:lstStyle/>
          <a:p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apmācības Ādažos kopš 2015.gada</a:t>
            </a:r>
          </a:p>
          <a:p>
            <a:pPr lvl="0"/>
            <a:r>
              <a:rPr lang="lv-LV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apmācīti aptuveni 200 novada iedzīvotāji un viņu suņi</a:t>
            </a: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solidFill>
                <a:srgbClr val="0D1253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764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3155"/>
          </a:xfrm>
        </p:spPr>
        <p:txBody>
          <a:bodyPr/>
          <a:lstStyle/>
          <a:p>
            <a:pPr algn="ctr"/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0D1253"/>
                </a:solidFill>
              </a:rPr>
              <a:t>Apmācības organizējam ne tikai slēgtā vidē, bet arī publiskās vietās Rīgā</a:t>
            </a:r>
          </a:p>
          <a:p>
            <a:r>
              <a:rPr lang="lv-LV" dirty="0">
                <a:solidFill>
                  <a:srgbClr val="0D1253"/>
                </a:solidFill>
              </a:rPr>
              <a:t>parkos, </a:t>
            </a:r>
          </a:p>
          <a:p>
            <a:r>
              <a:rPr lang="lv-LV" dirty="0">
                <a:solidFill>
                  <a:srgbClr val="0D1253"/>
                </a:solidFill>
              </a:rPr>
              <a:t>pie lielveikaliem, </a:t>
            </a:r>
          </a:p>
          <a:p>
            <a:r>
              <a:rPr lang="lv-LV" dirty="0">
                <a:solidFill>
                  <a:srgbClr val="0D1253"/>
                </a:solidFill>
              </a:rPr>
              <a:t>arī lielveikalos (DEPO) u.c.) </a:t>
            </a:r>
          </a:p>
          <a:p>
            <a:pPr marL="0" indent="0">
              <a:buNone/>
            </a:pPr>
            <a:r>
              <a:rPr lang="lv-LV" dirty="0">
                <a:solidFill>
                  <a:srgbClr val="0D1253"/>
                </a:solidFill>
              </a:rPr>
              <a:t>lai veicinātu suņu socializēšanos un mazinātu risku suņu neadekvātai rīcībai</a:t>
            </a:r>
            <a:endParaRPr lang="en-US" dirty="0">
              <a:solidFill>
                <a:srgbClr val="0D1253"/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354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/>
              <a:t> </a:t>
            </a:r>
            <a:br>
              <a:rPr lang="en-US" dirty="0"/>
            </a:br>
            <a:br>
              <a:rPr lang="en-US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16381"/>
            <a:ext cx="5204460" cy="39776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dirty="0">
                <a:solidFill>
                  <a:srgbClr val="0D1253"/>
                </a:solidFill>
              </a:rPr>
              <a:t>“Elibird Dogs” skolas treniņu process balstās uz pozitīvām apmācības metodēm, veidojot suņu un saimnieku sadarbību interesantu, labvēlīgu un rotaļīgu. </a:t>
            </a:r>
          </a:p>
          <a:p>
            <a:pPr marL="0" lvl="0" indent="0">
              <a:buNone/>
            </a:pPr>
            <a:r>
              <a:rPr lang="lv-LV" dirty="0">
                <a:solidFill>
                  <a:srgbClr val="0D1253"/>
                </a:solidFill>
              </a:rPr>
              <a:t>Šāda apmācības metodika izslēdz iespēju apmācības procesa gaitā radīt sunim negatīvas emocijas un agresiju.</a:t>
            </a:r>
            <a:endParaRPr lang="en-US" dirty="0">
              <a:solidFill>
                <a:srgbClr val="0D1253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1624793"/>
            <a:ext cx="5204460" cy="3472855"/>
          </a:xfrm>
        </p:spPr>
      </p:pic>
    </p:spTree>
    <p:extLst>
      <p:ext uri="{BB962C8B-B14F-4D97-AF65-F5344CB8AC3E}">
        <p14:creationId xmlns:p14="http://schemas.microsoft.com/office/powerpoint/2010/main" val="156708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0455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Izaudzināti vairāk kā 20 sporta pāri (suns + saimnieks) dažādās suņu sporta disciplīnās: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Starptautiskā paklausība (Obedience)</a:t>
            </a:r>
            <a:b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Paklausības rallijs (Rally Obedience)</a:t>
            </a:r>
            <a:b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Dejas ar suņiem (Canine Freestyle)</a:t>
            </a:r>
            <a:b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BH VT - suns kompanjons</a:t>
            </a:r>
            <a:endParaRPr lang="en-US" sz="22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58" y="2955925"/>
            <a:ext cx="4827083" cy="32210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41" y="2955925"/>
            <a:ext cx="4294717" cy="3221038"/>
          </a:xfrm>
        </p:spPr>
      </p:pic>
    </p:spTree>
    <p:extLst>
      <p:ext uri="{BB962C8B-B14F-4D97-AF65-F5344CB8AC3E}">
        <p14:creationId xmlns:p14="http://schemas.microsoft.com/office/powerpoint/2010/main" val="235154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080" y="365125"/>
            <a:ext cx="9648719" cy="1684655"/>
          </a:xfrm>
        </p:spPr>
        <p:txBody>
          <a:bodyPr>
            <a:normAutofit fontScale="90000"/>
          </a:bodyPr>
          <a:lstStyle/>
          <a:p>
            <a:pPr lvl="0"/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Dalība paraugdemonstrējumos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Ādažu svētkos</a:t>
            </a:r>
            <a:b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NBS Ģimeņu dienā</a:t>
            </a:r>
            <a:b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Pilsētas svētkos Talsos, Grobiņā, Birzgalē u.c.</a:t>
            </a:r>
            <a:b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D12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00" y="2225039"/>
            <a:ext cx="3076639" cy="38320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5039"/>
            <a:ext cx="4829310" cy="3832052"/>
          </a:xfrm>
        </p:spPr>
      </p:pic>
    </p:spTree>
    <p:extLst>
      <p:ext uri="{BB962C8B-B14F-4D97-AF65-F5344CB8AC3E}">
        <p14:creationId xmlns:p14="http://schemas.microsoft.com/office/powerpoint/2010/main" val="26815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2355"/>
          </a:xfrm>
        </p:spPr>
        <p:txBody>
          <a:bodyPr>
            <a:normAutofit fontScale="90000"/>
          </a:bodyPr>
          <a:lstStyle/>
          <a:p>
            <a:pPr lvl="0"/>
            <a:br>
              <a:rPr lang="lv-LV" sz="2800" b="1" dirty="0"/>
            </a:br>
            <a:r>
              <a:rPr lang="lv-LV" sz="2800" b="1" dirty="0">
                <a:solidFill>
                  <a:srgbClr val="0D1253"/>
                </a:solidFill>
              </a:rPr>
              <a:t>M</a:t>
            </a:r>
            <a: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ūsu sportistu aktīva dalība dažāda mēroga sacensībās:</a:t>
            </a: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8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Latvijas un Baltijas čempionāti </a:t>
            </a:r>
            <a:b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Eiropas čempionāts</a:t>
            </a:r>
            <a:b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solidFill>
                  <a:srgbClr val="0D1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Pasaules čempionāts</a:t>
            </a:r>
            <a:br>
              <a:rPr lang="en-US" sz="2800" dirty="0">
                <a:solidFill>
                  <a:srgbClr val="0D1253"/>
                </a:solidFill>
              </a:rPr>
            </a:br>
            <a:br>
              <a:rPr lang="en-US" sz="2700" dirty="0">
                <a:solidFill>
                  <a:srgbClr val="0D1253"/>
                </a:solidFill>
              </a:rPr>
            </a:br>
            <a:endParaRPr lang="en-US" sz="2700" dirty="0">
              <a:solidFill>
                <a:srgbClr val="0D125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2536"/>
            <a:ext cx="5181600" cy="23940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40" y="2362200"/>
            <a:ext cx="3386719" cy="3814763"/>
          </a:xfrm>
        </p:spPr>
      </p:pic>
    </p:spTree>
    <p:extLst>
      <p:ext uri="{BB962C8B-B14F-4D97-AF65-F5344CB8AC3E}">
        <p14:creationId xmlns:p14="http://schemas.microsoft.com/office/powerpoint/2010/main" val="35680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629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Biedrības  Suņu apmācības centrs  Inter Sport Canis Reģ.Nr.40008026101</vt:lpstr>
      <vt:lpstr>Zaiga Zvirbule – Elibird Dogs trenere</vt:lpstr>
      <vt:lpstr>Zaiga Zvirbule – Elibird Dogs trenere</vt:lpstr>
      <vt:lpstr>  Elibird Dogs </vt:lpstr>
      <vt:lpstr>PowerPoint Presentation</vt:lpstr>
      <vt:lpstr>   </vt:lpstr>
      <vt:lpstr>Izaudzināti vairāk kā 20 sporta pāri (suns + saimnieks) dažādās suņu sporta disciplīnās: - Starptautiskā paklausība (Obedience) - Paklausības rallijs (Rally Obedience) - Dejas ar suņiem (Canine Freestyle) - BH VT - suns kompanjons</vt:lpstr>
      <vt:lpstr>Dalība paraugdemonstrējumos  - Ādažu svētkos - NBS Ģimeņu dienā - Pilsētas svētkos Talsos, Grobiņā, Birzgalē u.c.  </vt:lpstr>
      <vt:lpstr> Mūsu sportistu aktīva dalība dažāda mēroga sacensībās:  - Latvijas un Baltijas čempionāti  - Eiropas čempionāts - Pasaules čempionāts  </vt:lpstr>
      <vt:lpstr>BET!  Līdz š.g. maijam nomātā zeme Ādažos vairs nav izmantojama un ir jāmeklē jaunas iespējas – vislabāk sadarbojoties ar mūsu Ādažu pašvaldību!</vt:lpstr>
      <vt:lpstr> </vt:lpstr>
      <vt:lpstr>Sadarbības mērķi</vt:lpstr>
      <vt:lpstr>Sporta un aktīvās atpūtas centrs «Zibeņi»</vt:lpstr>
      <vt:lpstr>Elibird ieguldījums sadarbības projektā</vt:lpstr>
      <vt:lpstr> Cerībā uz auglīgu sadrabību!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Suņu apmācības centa  InterSportCanis</dc:title>
  <dc:creator>Windows User</dc:creator>
  <cp:lastModifiedBy>Sintija Tenisa</cp:lastModifiedBy>
  <cp:revision>38</cp:revision>
  <dcterms:created xsi:type="dcterms:W3CDTF">2023-06-08T05:24:26Z</dcterms:created>
  <dcterms:modified xsi:type="dcterms:W3CDTF">2023-06-19T12:13:46Z</dcterms:modified>
</cp:coreProperties>
</file>