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6"/>
  </p:notesMasterIdLst>
  <p:sldIdLst>
    <p:sldId id="257" r:id="rId2"/>
    <p:sldId id="318" r:id="rId3"/>
    <p:sldId id="322" r:id="rId4"/>
    <p:sldId id="325" r:id="rId5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71127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793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3430080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2187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0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2931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297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300172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3325292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4794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17608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33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Aktuālitāte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Suņu apmācības laukums</a:t>
            </a: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14.06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9BBF-A44F-326C-568E-2496EF8F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485579"/>
            <a:ext cx="2954244" cy="288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VĒSTULE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/>
              <a:t>Lai izglītotu suņu saimniekus un būtu iespēja apmācīt savus </a:t>
            </a:r>
            <a:r>
              <a:rPr lang="lv-LV" sz="2400" dirty="0" err="1"/>
              <a:t>lolojumdzīvniekus</a:t>
            </a:r>
            <a:r>
              <a:rPr lang="lv-LV" sz="2400" dirty="0"/>
              <a:t>, iegūt plašākas zināšanas par dzīvnieku labturības prasībām Latvijā, lai attīstītu suņu apmācības un suņu sporta programmas</a:t>
            </a:r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/>
              <a:t>«</a:t>
            </a:r>
            <a:r>
              <a:rPr lang="lv-LV" sz="2400" dirty="0" err="1"/>
              <a:t>Elidbird</a:t>
            </a:r>
            <a:r>
              <a:rPr lang="lv-LV" sz="2400" dirty="0"/>
              <a:t> Dogs» skolas trenere lūdz ierādīt teritoriju apmācības laukuma izveidei</a:t>
            </a:r>
          </a:p>
        </p:txBody>
      </p:sp>
    </p:spTree>
    <p:extLst>
      <p:ext uri="{BB962C8B-B14F-4D97-AF65-F5344CB8AC3E}">
        <p14:creationId xmlns:p14="http://schemas.microsoft.com/office/powerpoint/2010/main" val="6797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24EAF9-1D13-15D8-58D4-DC696A952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8" t="28387" r="4515" b="17562"/>
          <a:stretch/>
        </p:blipFill>
        <p:spPr>
          <a:xfrm>
            <a:off x="1394844" y="1710813"/>
            <a:ext cx="9649696" cy="454741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14.06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VĒLAMAIS ĪPAŠUMS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199922" y="1304987"/>
            <a:ext cx="10844618" cy="141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400" dirty="0"/>
              <a:t>Aktīvās atpūtas parkā "Zibeņi" Carnikavā ar kadastra Nr. 80520051116</a:t>
            </a:r>
          </a:p>
        </p:txBody>
      </p:sp>
      <p:sp>
        <p:nvSpPr>
          <p:cNvPr id="4" name="Ovāls 3"/>
          <p:cNvSpPr/>
          <p:nvPr/>
        </p:nvSpPr>
        <p:spPr>
          <a:xfrm rot="20808965">
            <a:off x="2506471" y="2994831"/>
            <a:ext cx="1825119" cy="868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9647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2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  <a:t>PRIEKŠLIKUMS</a:t>
            </a:r>
            <a:br>
              <a:rPr lang="en-US" sz="1800" b="1" dirty="0">
                <a:solidFill>
                  <a:srgbClr val="E7E6E6">
                    <a:lumMod val="50000"/>
                  </a:srgbClr>
                </a:solidFill>
                <a:latin typeface="Montserrat" pitchFamily="2" charset="77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/>
              <a:t>Atbalstīt ideju attīstīt suņu apmācības laukuma izveidi;</a:t>
            </a:r>
          </a:p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Pašvaldība nodod bezatlīdzības  lietošanā teritoriju sabiedriskā labuma organizācijai  - biedrībai uz laiku, kamēr tiem ir spēkā attiecīgais statuss, bet ne ilgāku par 10 gadiem;</a:t>
            </a:r>
          </a:p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Pēc precizēta iesnieguma saņemšanas, Attīstības komitejas sēdi sagatavot lēmuma projektu par nekustamā īpašuma daļas nodošanu bezatlīdzības lietošanā biedrībai ar sabiedriskā labuma organizācijas statusu.</a:t>
            </a:r>
          </a:p>
          <a:p>
            <a:pPr marL="0" indent="0">
              <a:buNone/>
            </a:pPr>
            <a:r>
              <a:rPr lang="lv-LV" dirty="0"/>
              <a:t>	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Attīstības un projektu nodaļa    |   </a:t>
            </a:r>
            <a:r>
              <a:rPr lang="lv-LV" dirty="0">
                <a:solidFill>
                  <a:prstClr val="black">
                    <a:tint val="75000"/>
                  </a:prstClr>
                </a:solidFill>
              </a:rPr>
              <a:t>14.06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.2023.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A0317B-9D81-6553-184A-333099BB26C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9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158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Office dizains</vt:lpstr>
      <vt:lpstr>PowerPoint Presentation</vt:lpstr>
      <vt:lpstr>PowerPoint Presentation</vt:lpstr>
      <vt:lpstr>PowerPoint Presentation</vt:lpstr>
      <vt:lpstr>PRIEKŠLIKUMS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71</cp:revision>
  <cp:lastPrinted>2022-12-06T11:26:56Z</cp:lastPrinted>
  <dcterms:created xsi:type="dcterms:W3CDTF">2019-01-14T18:08:04Z</dcterms:created>
  <dcterms:modified xsi:type="dcterms:W3CDTF">2023-06-19T12:01:45Z</dcterms:modified>
</cp:coreProperties>
</file>