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57" r:id="rId11"/>
    <p:sldId id="258" r:id="rId12"/>
    <p:sldId id="269" r:id="rId13"/>
    <p:sldId id="259" r:id="rId14"/>
    <p:sldId id="267" r:id="rId1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EA1CA-A7B3-6240-DFFD-D4B2DECFE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84522C-D6FE-DD84-457B-FED856572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0FD14-4C47-80EB-0CFF-8BA19ACC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F2C42-DAAA-2316-FC11-33C62105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15CF3-046A-E75F-5DBF-788A2037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464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B490-758B-E0B7-EDE1-C7A12977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AA4A0-F90D-C723-A1C5-EBB9A91CA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55878-68D5-39C2-3533-E5E2B694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87C13-85D4-757F-5FBA-20B02D3C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F7731-1FD0-9CF8-BA48-2E3DF95C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277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36548-43A7-6F3E-50A4-13A099BA8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79DA8-F9E1-6915-C5FF-B6F9E6C18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9251-538C-8563-032C-EC2DD30F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B658-EA54-5A24-8C84-67BA21AD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3C8B9-374D-5621-C6F7-12E68ECF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8445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9D0B-1673-70CE-7083-EF4E9AA5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6BF33-07DB-3D53-6500-21FB1AB90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9BAA7-4D12-864D-DE5B-65DA0E81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346E9-277F-547E-6E3F-8775CB6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3904F-3CFB-98BB-488E-B130AF490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117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F3A5-8D5C-C91F-94BF-3F118BDA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F33D6-B0DE-9FCA-87DC-6458703AB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5101F-C71A-1A3C-8053-788756C9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C99CF-05AA-8CE7-5B55-00F53AB5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A7225-F800-6D27-575A-B55E6300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671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5E20-AFC8-1F31-9FF2-9F193A3F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2CD60-5EC0-BD83-7C58-67B38B859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AA6F0-FA88-3C79-1DE8-A0814CC25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206FF-2429-27E3-235A-A2E2D752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4A000-DD4F-2AC9-6F10-160EA690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0B0B3-1C5F-5128-CA88-FFB8FCEF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502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4CD-8415-F757-039B-38FE33085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978D6-AB23-CC3E-68FD-0F5393A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E9398-3F40-6CFB-A448-2B8ED4EDF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DF480-56AC-8164-7FF9-B35E523D3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2B745-AB73-DC2C-4D59-5FF4E434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CC8B28-B069-DFFE-120D-A9D87CF2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EBE27-C98E-0A43-89CF-6ADF3C21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36ED0-F2FE-84E5-9B1F-A3F97104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9882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C5FE-E121-DE7C-CB60-266CC5F5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C45AF-5C19-2BF6-C991-9E7746C2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BB8A3-3E28-7B3F-DECC-F499C32B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326E2-98F3-C214-C9C8-A2E53B9B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08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833A2-C6D2-D240-69A1-7A7C39F9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6F3FE-CA18-2F9B-1EE0-23521275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7EB23-A9B1-EE26-B0C4-C16CB71C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217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D2E0-14BD-FBA8-874F-7E861F71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0C74F-14CE-BE8B-3F6A-C0CC1A3FD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9BCA8-8053-8394-DEA2-1C64EF5A4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5EC5C-CBAC-25E7-3480-1C21C834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EC600-9976-7AAD-A306-CB494C3A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028AD-52AA-9477-C734-C7993572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115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CF63-51B4-CA8A-92F4-932B3017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96CAD-3E7B-E457-D214-18F197178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98491-A67C-99CB-5302-66C691BA9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CADD0-746D-68B4-1DB9-7EAF2506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EE808-E5E9-327E-FC2F-E3E2159E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D4E59-A042-2428-7A2C-BE508CAB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642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FA3FC-C0EA-6FE8-D60E-0372BC0A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83246-4125-CA38-9F1C-5672756E0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55A9F-5471-2238-233A-351B9C99D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FD9A9-5EDF-4E46-9BFD-82B501EC21C2}" type="datetimeFigureOut">
              <a:rPr lang="lv-LV" smtClean="0"/>
              <a:t>26.06.2023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67EAD-CF17-CAFA-3129-4CFD7F13D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9E74C-B77D-A844-83EC-BDEF8D225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9DB6-2F4E-4C75-8DB0-808D1F35D7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855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B510-E184-9E41-938C-817FEAF0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47" y="2122099"/>
            <a:ext cx="10515600" cy="1827901"/>
          </a:xfrm>
        </p:spPr>
        <p:txBody>
          <a:bodyPr>
            <a:normAutofit/>
          </a:bodyPr>
          <a:lstStyle/>
          <a:p>
            <a:r>
              <a:rPr lang="lv-LV" b="1" dirty="0"/>
              <a:t>Ādažu novada jaunieši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FF5859-F026-6C28-D278-61343D56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8528" y="5555411"/>
            <a:ext cx="8888922" cy="534239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lv-LV" dirty="0"/>
              <a:t>Ziņotāja: Jaunatnes lietu speciāliste </a:t>
            </a:r>
          </a:p>
          <a:p>
            <a:pPr algn="r"/>
            <a:r>
              <a:rPr lang="lv-LV" dirty="0"/>
              <a:t>Ieva Pelcmane</a:t>
            </a:r>
          </a:p>
          <a:p>
            <a:pPr algn="r"/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BE80A-0C3B-E2F2-318B-03AF36E6D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1" y="346285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48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B63905-7555-A6E9-C7AA-F1C84DCD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48" y="209849"/>
            <a:ext cx="10515600" cy="1325563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Jauniešu telpas Ādažos (Artis Brūvers)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F8985-54D9-717B-0188-EF8011D9F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62" y="1388854"/>
            <a:ext cx="9568132" cy="1035170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Pirmā iela 42 (otrā ēka)</a:t>
            </a:r>
          </a:p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Izmaksas ap 300 000 </a:t>
            </a:r>
            <a:r>
              <a:rPr lang="lv-LV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</a:t>
            </a:r>
            <a:endParaRPr lang="lv-LV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C4AECC-046D-519C-F7C6-145A1D5C3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746" y="284582"/>
            <a:ext cx="1406106" cy="1406106"/>
          </a:xfrm>
          <a:prstGeom prst="rect">
            <a:avLst/>
          </a:prstGeom>
        </p:spPr>
      </p:pic>
      <p:pic>
        <p:nvPicPr>
          <p:cNvPr id="1026" name="Picture 2" descr="Noliktava/ražošana - Ādažu nov., Ādaži, Pirmā iela 42 - 2472 m², 20 istabas  - City24.lv nekustamo īpašumu sludinājumu portāls">
            <a:extLst>
              <a:ext uri="{FF2B5EF4-FFF2-40B4-BE49-F238E27FC236}">
                <a16:creationId xmlns:a16="http://schemas.microsoft.com/office/drawing/2014/main" id="{58495FA4-1860-9AF9-F32C-C6871E301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3733" r="1311" b="25693"/>
          <a:stretch/>
        </p:blipFill>
        <p:spPr bwMode="auto">
          <a:xfrm>
            <a:off x="4715303" y="2329132"/>
            <a:ext cx="6998848" cy="35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EB4F2-F126-3487-92C6-C0E064CA30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59" t="24652" r="27688" b="13836"/>
          <a:stretch/>
        </p:blipFill>
        <p:spPr>
          <a:xfrm>
            <a:off x="1235070" y="2186751"/>
            <a:ext cx="3347049" cy="42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3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673F-52C1-438D-34B8-36B94A67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222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 iela 2, Ādaži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6F7888-F6B8-C2D2-5656-F43C51DE6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-2012" r="13750" b="12830"/>
          <a:stretch/>
        </p:blipFill>
        <p:spPr bwMode="auto">
          <a:xfrm>
            <a:off x="4727274" y="2063434"/>
            <a:ext cx="6202393" cy="377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8DA01-0DE4-CAA4-9AF0-45A13BB13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5" t="14591" r="36603" b="11321"/>
          <a:stretch/>
        </p:blipFill>
        <p:spPr>
          <a:xfrm>
            <a:off x="1262333" y="1256640"/>
            <a:ext cx="2751828" cy="5080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D8656-02DF-73CA-D700-AC25FBA20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505" y="90759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5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25CB8-E9D9-228E-0628-032FB98F2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9" t="11676" r="39718" b="7915"/>
          <a:stretch/>
        </p:blipFill>
        <p:spPr>
          <a:xfrm>
            <a:off x="191219" y="1830163"/>
            <a:ext cx="3467323" cy="4751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C30A8-BE61-34F3-A0D9-B700E4FB3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11" t="46819" r="41710" b="37228"/>
          <a:stretch/>
        </p:blipFill>
        <p:spPr>
          <a:xfrm>
            <a:off x="2810318" y="108058"/>
            <a:ext cx="5625554" cy="190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EDAD0F-1301-E995-A7C3-EA9463D37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57" t="12201" r="41840" b="37862"/>
          <a:stretch/>
        </p:blipFill>
        <p:spPr>
          <a:xfrm>
            <a:off x="8208803" y="1204748"/>
            <a:ext cx="3804249" cy="3424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A3DE0D-E0D0-2C19-852B-CBE8C3C24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56" t="49308" r="40441" b="29560"/>
          <a:stretch/>
        </p:blipFill>
        <p:spPr>
          <a:xfrm>
            <a:off x="3431473" y="4109127"/>
            <a:ext cx="5004399" cy="1906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34CE84-C753-CEA0-4050-3295076F1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90" t="37107" r="42118" b="50943"/>
          <a:stretch/>
        </p:blipFill>
        <p:spPr>
          <a:xfrm>
            <a:off x="3297972" y="2387021"/>
            <a:ext cx="4910831" cy="12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8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28AF31-97D3-6156-FBBF-049C58D9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266" y="146650"/>
            <a:ext cx="3847653" cy="1340516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Jaunatnes darbinieki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37253-350A-F3B4-E7B8-5FC592034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896" y="1220859"/>
            <a:ext cx="5183187" cy="509634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Carnikava - telpa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85B97-E51C-0FD7-E29E-C7D8CA77E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20" y="2026682"/>
            <a:ext cx="5157787" cy="3684588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Pusslodze</a:t>
            </a:r>
          </a:p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Darba laiks 16:00 – 20:00</a:t>
            </a: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A67CB5-3B08-3233-7ACE-C02813F61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151923"/>
            <a:ext cx="5157788" cy="578570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Ādaži – mobilais darbs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4B5064-B7B8-4720-F883-E1F58DE64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4780" y="2026682"/>
            <a:ext cx="5183188" cy="1094879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Pusslodze</a:t>
            </a:r>
          </a:p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Darba laiks 16:00-20:00</a:t>
            </a:r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8069E-8738-23D2-F169-D06E2A2A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0" y="270879"/>
            <a:ext cx="1406106" cy="1406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CCB19-5192-8377-DF52-ACE7425EA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2" y="3011639"/>
            <a:ext cx="4710392" cy="353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5F3C4A-050B-6E02-F4FA-6CAC8304CBF6}"/>
              </a:ext>
            </a:extLst>
          </p:cNvPr>
          <p:cNvCxnSpPr>
            <a:cxnSpLocks/>
          </p:cNvCxnSpPr>
          <p:nvPr/>
        </p:nvCxnSpPr>
        <p:spPr>
          <a:xfrm flipH="1">
            <a:off x="2725947" y="1187775"/>
            <a:ext cx="1155940" cy="371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605E9D-18A4-0DA6-D3E7-9BD51DC4555C}"/>
              </a:ext>
            </a:extLst>
          </p:cNvPr>
          <p:cNvCxnSpPr>
            <a:cxnSpLocks/>
          </p:cNvCxnSpPr>
          <p:nvPr/>
        </p:nvCxnSpPr>
        <p:spPr>
          <a:xfrm>
            <a:off x="4287328" y="1187775"/>
            <a:ext cx="1511979" cy="423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2CF5DF-8C3D-EB0A-1D66-4F141ABB0F00}"/>
              </a:ext>
            </a:extLst>
          </p:cNvPr>
          <p:cNvCxnSpPr/>
          <p:nvPr/>
        </p:nvCxnSpPr>
        <p:spPr>
          <a:xfrm>
            <a:off x="1725283" y="1820174"/>
            <a:ext cx="0" cy="206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A00D31-3BA3-3CDA-2A3E-91BDBCD34806}"/>
              </a:ext>
            </a:extLst>
          </p:cNvPr>
          <p:cNvCxnSpPr/>
          <p:nvPr/>
        </p:nvCxnSpPr>
        <p:spPr>
          <a:xfrm>
            <a:off x="6975894" y="1799783"/>
            <a:ext cx="0" cy="206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7164CB1-9A80-B223-41F9-604515D7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91" y="1764076"/>
            <a:ext cx="2768852" cy="3700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23174B-D632-CCAF-BAD2-B610F7C98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48" y="3049817"/>
            <a:ext cx="3343232" cy="2501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69D8F9-1F56-3D4B-B8F1-F2EFB26BC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39" y="4705689"/>
            <a:ext cx="2896804" cy="2176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5169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B510-E184-9E41-938C-817FEAF0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47" y="2122099"/>
            <a:ext cx="10515600" cy="1827901"/>
          </a:xfrm>
        </p:spPr>
        <p:txBody>
          <a:bodyPr>
            <a:normAutofit/>
          </a:bodyPr>
          <a:lstStyle/>
          <a:p>
            <a:r>
              <a:rPr lang="lv-LV" b="1" dirty="0"/>
              <a:t>Paldies par uzmanību!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FF5859-F026-6C28-D278-61343D56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8528" y="5555411"/>
            <a:ext cx="8888922" cy="534239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lv-LV" dirty="0"/>
              <a:t>Jaunatnes lietu speciāliste </a:t>
            </a:r>
          </a:p>
          <a:p>
            <a:pPr algn="r"/>
            <a:r>
              <a:rPr lang="lv-LV" dirty="0"/>
              <a:t>Ieva Pelcmane</a:t>
            </a:r>
          </a:p>
          <a:p>
            <a:pPr algn="r"/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BE80A-0C3B-E2F2-318B-03AF36E6D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1" y="346285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9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A486-4737-A2E7-C47E-C533DBEC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04" y="530525"/>
            <a:ext cx="10364039" cy="886814"/>
          </a:xfrm>
        </p:spPr>
        <p:txBody>
          <a:bodyPr>
            <a:normAutofit/>
          </a:bodyPr>
          <a:lstStyle/>
          <a:p>
            <a:r>
              <a:rPr lang="lv-LV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ĀDAŽU NOVADA PAŠVALDĪBAS ATTĪSTĪBAS PLĀNS</a:t>
            </a:r>
            <a:br>
              <a:rPr lang="lv-LV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DARBAM AR JAUNATNI 2023. – 2027.GADAM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BB064-91E2-FD22-5E05-D12AD517A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904" y="1676985"/>
            <a:ext cx="7936302" cy="4536896"/>
          </a:xfrm>
        </p:spPr>
        <p:txBody>
          <a:bodyPr>
            <a:normAutofit/>
          </a:bodyPr>
          <a:lstStyle/>
          <a:p>
            <a:r>
              <a:rPr lang="lv-LV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Rīcības virzieni: </a:t>
            </a:r>
          </a:p>
          <a:p>
            <a:r>
              <a:rPr lang="lv-LV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INSTITUCIONĀLĀS SISTĒMAS IZVEIDE DARBAM AR JAUNATNI</a:t>
            </a:r>
          </a:p>
          <a:p>
            <a:r>
              <a:rPr lang="lv-LV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JAUNIEŠU INFORMĒTĪBAS PALIELINĀŠANA</a:t>
            </a:r>
            <a:endParaRPr lang="lv-LV" sz="20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JAUNIEŠU LĪDZDALĪBA SABIEDRĪBAS DZĪVĒ UN DALĪBA JAUNATNES ORGANIZĀCIJĀS UN JAUNIEŠU INICIATĪVAS GRUPĀS</a:t>
            </a:r>
          </a:p>
          <a:p>
            <a:r>
              <a:rPr lang="lv-LV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JAUNIEŠU NODARBINĀTĪBA</a:t>
            </a:r>
            <a:endParaRPr lang="lv-LV" sz="20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JAUNIEŠU BRĪVĀ LAIKA LIETDERĪGA IZMANTOŠANA</a:t>
            </a:r>
          </a:p>
          <a:p>
            <a:r>
              <a:rPr lang="lv-LV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ATBALSTS JAUNIEŠIEM,  SABIEDRISKĀ KĀRTĪBA UN DROŠĪBA</a:t>
            </a:r>
            <a:endParaRPr lang="lv-LV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59F49-8E50-86A5-CC6F-2091136FD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0" y="270879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9A506C-DC38-0449-3B5D-D9800A1F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683"/>
            <a:ext cx="7977996" cy="1337005"/>
          </a:xfrm>
        </p:spPr>
        <p:txBody>
          <a:bodyPr>
            <a:normAutofit/>
          </a:bodyPr>
          <a:lstStyle/>
          <a:p>
            <a:pPr algn="l"/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Rīcības virziens: </a:t>
            </a:r>
            <a:b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INSTITUCIONĀLĀS SISTĒMAS IZVEIDE DARBAM AR JAUNATNI</a:t>
            </a:r>
            <a:endParaRPr lang="lv-LV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944D48-0C1A-7D22-C17D-B051FF1633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sz="1800" b="1" kern="0" dirty="0">
                <a:latin typeface="Times New Roman" panose="02020603050405020304" pitchFamily="18" charset="0"/>
              </a:rPr>
              <a:t>Uzdevumi: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Izveidot jauniešu domi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Izveidot jaunatnes lietu konsultatīvo komisiju (turpmāk - JLKK), nodrošinot pašvaldības iestāžu un struktūrvienību sadarbību jauniešu atbalsta jautājumos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Palielināt darbinieku skaitu darbam ar jaunatni 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Darbā ar jaunatni īstenošanā iesaistīt pašvaldības iestādes (Kultūras centrs, Sporta centrs, bibliotēka, u.c.)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Reizi gadā izvērtēt iespēju jauniešu centru/ telpu izveidošanai abos novada pagasta centros</a:t>
            </a: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E4169D6-C602-1B53-A151-C64F673471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Sasniedzamie rezultāti: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Izveidota jauniešu dome, sadarbībā ar jauniešiem izstrādāts un apstiprināts nolikums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Apstiprināts JLKK nolikums un sasauktas vismaz4 JLKK sēdes gadā. Izveidojusies jaunatnes politikas īstenošanā iesaistīto pušu savstarpējā sadarbība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Izveidotas papildus vismaz 2 pilnas slodzes amata vieta/</a:t>
            </a:r>
            <a:r>
              <a:rPr lang="lv-LV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"Jaunatnes darbinieks«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Pašvaldības iestāžu rīkotajos pasākumos un aktivitātēs iesaistīti vismaz 10%  no Ādažu novada deklarēto jauniešu skaita, veicinot jauniešu lojalitāti un ieinteresētu attieksmi pret novadā notiekošo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Piešķirtas telpas vai izveidoti un labiekārtoti jauniešu centri (abos novada pagastos). Izveidoti jauniešu centra/ telpu aktivitāšu plāni.</a:t>
            </a:r>
            <a:endParaRPr lang="lv-LV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CF94AD-DC65-2035-B9F0-E091C18E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637" y="201778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5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70990-A4DF-8A23-3D7C-ABC02657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Rīcības virziens: </a:t>
            </a:r>
            <a:b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JAUNIEŠU INFORMĒTĪBAS PALIELINĀŠANA</a:t>
            </a:r>
            <a:endParaRPr lang="lv-LV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EDC2E-F47C-1747-65A0-A08EB046A6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8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Uzdevumi: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Sadarbībā ar Ādažu novada jauniešu domi izveidot un koordinēt īpaši Ādažu novada jauniešiem veidotu sociālo tīklu kontu/</a:t>
            </a:r>
            <a:r>
              <a:rPr lang="lv-LV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</a:t>
            </a:r>
            <a:endParaRPr lang="lv-LV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Jauniešu vajadzību un vēlmju izzināšana., jauniešu statistikas datu ievākšana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Sadarbībā ar skolu pašpārvaldēm, organizēt informatīvas lekcijas par jauniešiem piedāvātām iespējām Ādažu novadā </a:t>
            </a:r>
            <a:endParaRPr lang="lv-LV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28AD6-9F32-C1DC-E1B3-E11CFD1499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Sasniedzamie rezultāti:</a:t>
            </a:r>
            <a:endParaRPr lang="lv-LV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Sociālos tīklos/ citā jauniešiem aktuālā aplikācijā izveidot konti 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Reizi 2 gados veikta aptauja, kura ļauj noskaidrot aktuālās Ādažu novada jauniešu vajadzības un vēlmes, kā arī iespēja iegūt nepieciešamos statistikas datus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Vismaz reizi gadā novadītas informatīvas lekcijas 7-12.klašu skolēniem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22039-1618-CF71-BD90-457AE3F7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637" y="230188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D76F-9EBF-9453-7B9C-CE08DA463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958"/>
            <a:ext cx="8857891" cy="1316488"/>
          </a:xfrm>
        </p:spPr>
        <p:txBody>
          <a:bodyPr>
            <a:noAutofit/>
          </a:bodyPr>
          <a:lstStyle/>
          <a:p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Rīcības virziens: </a:t>
            </a:r>
            <a:b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JAUNIEŠU LĪDZDALĪBA SABIEDRĪBAS DZĪVĒ UN DALĪBA JAUNATNES ORGANIZĀCIJĀS UN JAUNIEŠU INICIATĪVAS GRUPĀS</a:t>
            </a:r>
            <a:endParaRPr lang="lv-LV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D056-D4F2-78A8-CBFF-AA893C2A1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2243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lv-LV" sz="18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Uzdevumi:</a:t>
            </a:r>
            <a:endParaRPr lang="lv-LV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Apzināt jauniešu organizāciju un iniciatīvu grupu aktivitāti Ādažu novadā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Organizēt jauniešu iniciatīvu projektu atbalsta konkursus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Veicināt informācijas pieejamību par brīvprātīgā darba iespējām </a:t>
            </a:r>
            <a:endParaRPr lang="lv-LV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A590C-3568-2A6E-C504-3ECA294C9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2243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lv-LV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Sasniedzamie rezultāti:</a:t>
            </a:r>
            <a:endParaRPr lang="lv-LV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Izveidota jauniešu organizāciju un iniciatīvu grupu saraksts un publicēts mājaslapā, sociālajos tīklos vai citā jauniešiem aktuālā aplikācijā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Ikgadējs jauniešu iniciatīvu projektu konkurss, atbalstot vismaz 10 jauniešu iniciatīvas gadā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Ādažu novadā ir gan brīvprātīgā darba devēji, gan brīvprātīgā darba veicēji</a:t>
            </a:r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94510-B51C-6A7D-448D-975AE8C21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0" y="270879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8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B03A-1D11-68D2-6901-421C7D4E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Rīcības virziens: 4. JAUNIEŠU NODARBINĀTĪBA</a:t>
            </a:r>
            <a:endParaRPr lang="lv-LV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CFCD6-B087-1B81-95EA-2CCF61910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Uzdevumi: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Pašvaldībai sadarbībā ar Nodarbinātības valsts aģentūru realizēt projektu „Nodarbinātības pasākumi vasaras brīvlaikā personām, kuras iegūst izglītību vispārējās, speciālās vai profesionālās izglītības iestādēs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Organizēt pašvaldības finansētu vasaras nodarbinātību skolēniem vecumā no 13- 15 gadiem 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Sadarbībā ar Ādažu uzņēmēju biedrību, apzināt jauniešiem pieejamās prakses vietas  un publicēt pašvaldības tīmekļvietnē www.adazunovads.lv</a:t>
            </a: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1A4EF6-9313-0136-6ECB-068DDE5B2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lv-LV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Sasniedzamie rezultāti:</a:t>
            </a:r>
            <a:endParaRPr lang="lv-LV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Nodarbinātībā iesaistīti 50 jaunieši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Nodarbinātībā iesaistīti 100 jaunieši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Vismaz 10 Studējoši jaunieši, kas dzīvo Ādažu novadā, arī īsteno studiju praksi Ādažu novadā </a:t>
            </a:r>
            <a:endParaRPr lang="lv-LV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E89DA-20E2-7451-D510-529952968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0" y="270879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1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AAA6A-8508-C47A-76F6-DAADE46C5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805"/>
            <a:ext cx="8745747" cy="1362884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Rīcības virziens: 5. JAUNIEŠU BRĪVĀ LAIKA LIETDERĪGA IZMANTOŠANA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47ED42-FB5A-7DFB-DCB2-2DB87FFBB3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Uzdevumi: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Organizēt jauniešiem neformālās izglītības pasākumus un aktivitātes, balstītas uz jauniešu vajadzībām un vēlmēm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Vietās, kur nav jauniešu centra/ telpas īstenot mobilā darba aktivitātes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4C7D2D-396A-868C-95B2-64212F7CA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Sasniedzamie rezultāti:</a:t>
            </a:r>
            <a:endParaRPr lang="lv-LV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Izveidots neformālo pasākumu/aktivitāšu plāns Jauniešu centram/</a:t>
            </a:r>
            <a:r>
              <a:rPr lang="lv-LV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iem</a:t>
            </a:r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(lekcijas, meistarklases, semināri par jauniešiem aktuālām tēmām, diskusiju vakari ar pieaicinātiem viesiem. jaunieši diskutē par sev interesējošām tēmām,  kino vakari)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Reizi divās nedēļās īstenots mobilais darbs ar jaunatni Ādažu novada ciemos vai pilsētā </a:t>
            </a:r>
            <a:endParaRPr lang="lv-LV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4466E-89C6-2E27-CD57-169637986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0" y="270879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2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7E69-821C-042F-6D1C-E2CED4BB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694"/>
            <a:ext cx="8176404" cy="1267994"/>
          </a:xfrm>
        </p:spPr>
        <p:txBody>
          <a:bodyPr>
            <a:normAutofit/>
          </a:bodyPr>
          <a:lstStyle/>
          <a:p>
            <a:r>
              <a:rPr lang="lv-LV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Rīcības virziens: 6. ATBALSTS JAUNIEŠIEM,  SABIEDRISKĀ KĀRTĪBA UN DROŠĪBA</a:t>
            </a:r>
            <a:endParaRPr lang="lv-LV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2118-CC1B-C6FE-F2A2-AC617552BF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Uzdevumi: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Motivēt jauniešus piekopt veselīgu dzīvesveidu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Mudināt jauniešus ievērot ceļu satiksmes, sabiedriskās kārtības un drošības noteikumus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Iesaistīt jauniešus novada vides sakopšanā/ labiekārtošanā</a:t>
            </a: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74CC1-5FF1-3722-455C-E7DA5CAA93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Sasniedzamie rezultāti:</a:t>
            </a:r>
            <a:endParaRPr lang="lv-LV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Jauniešiem tiek īstenoti vismaz 2 veselīga dzīvesveida veicinoši, motivējoši pasākumi/ aktivitātes gadā</a:t>
            </a: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Jauniešiem tiek noorganizētas īstenoti vismaz 2 lekcijas/ pasākumus/ aktivitātes gadā, lai mudinātu jauniešus ievērot kārtības un drošības noteikumus </a:t>
            </a:r>
            <a:endParaRPr lang="lv-LV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Jauniešiem tiek īstenotas 2 reizes gadā vides sakopšanas talkas</a:t>
            </a: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296C5B-CA22-5EE4-479A-02D0AF3C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0" y="270879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5790-1F9F-ED4C-01C0-D791AEF1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15" y="91089"/>
            <a:ext cx="2716222" cy="1024102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Jauniešu dome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915D0-795B-92E7-5D71-0D5A7180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507" y="836223"/>
            <a:ext cx="5091801" cy="4840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1x mēnesī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B33C4-B79B-8D79-D9F2-3F01E0A68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0507" y="1691447"/>
            <a:ext cx="5819659" cy="4840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Dalībnieki: Visu 3 Ādažu novada skolu jauniešu pārstāvji + jaunieši, kas dzīvo, bet nemācās Ādažu novadā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EF1AC5-08DD-8B66-3770-9109FF06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14" y="172692"/>
            <a:ext cx="2995092" cy="400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D161B3-207F-9FD6-BDD9-A6B5E0268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34" y="3275226"/>
            <a:ext cx="257766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AFE579-17B3-FEFC-8380-D29F23882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43" y="4621913"/>
            <a:ext cx="2490443" cy="186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4A866-D3AC-5749-BF2A-5214AEA0B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5" y="2604319"/>
            <a:ext cx="2752224" cy="367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8B326-4487-7A1E-5CF6-E1F6A614B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68" y="2433782"/>
            <a:ext cx="2621967" cy="1961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66B21D-AA78-64E1-C298-F72AFF458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34017" y="1139599"/>
            <a:ext cx="1828130" cy="244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B6F4B8-3B21-E430-0135-85F4A1FAC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6206" y="4517034"/>
            <a:ext cx="2974431" cy="222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BB737F-C92F-7E5F-C26D-9078DB1A6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80" y="60939"/>
            <a:ext cx="1406106" cy="14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41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772</Words>
  <Application>Microsoft Office PowerPoint</Application>
  <PresentationFormat>Widescreen</PresentationFormat>
  <Paragraphs>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Ādažu novada jaunieši</vt:lpstr>
      <vt:lpstr>ĀDAŽU NOVADA PAŠVALDĪBAS ATTĪSTĪBAS PLĀNS DARBAM AR JAUNATNI 2023. – 2027.GADAM</vt:lpstr>
      <vt:lpstr>Rīcības virziens:  1. INSTITUCIONĀLĀS SISTĒMAS IZVEIDE DARBAM AR JAUNATNI</vt:lpstr>
      <vt:lpstr>Rīcības virziens:  2. JAUNIEŠU INFORMĒTĪBAS PALIELINĀŠANA</vt:lpstr>
      <vt:lpstr>Rīcības virziens:  3. JAUNIEŠU LĪDZDALĪBA SABIEDRĪBAS DZĪVĒ UN DALĪBA JAUNATNES ORGANIZĀCIJĀS UN JAUNIEŠU INICIATĪVAS GRUPĀS</vt:lpstr>
      <vt:lpstr>Rīcības virziens: 4. JAUNIEŠU NODARBINĀTĪBA</vt:lpstr>
      <vt:lpstr>Rīcības virziens: 5. JAUNIEŠU BRĪVĀ LAIKA LIETDERĪGA IZMANTOŠANA</vt:lpstr>
      <vt:lpstr>Rīcības virziens: 6. ATBALSTS JAUNIEŠIEM,  SABIEDRISKĀ KĀRTĪBA UN DROŠĪBA</vt:lpstr>
      <vt:lpstr>Jauniešu dome</vt:lpstr>
      <vt:lpstr>Jauniešu telpas Ādažos (Artis Brūvers)</vt:lpstr>
      <vt:lpstr>Depo iela 2, Ādaži</vt:lpstr>
      <vt:lpstr>PowerPoint Presentation</vt:lpstr>
      <vt:lpstr>Jaunatnes darbinieki</vt:lpstr>
      <vt:lpstr>Paldies par uzmanību!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Ādažu novada jaunieši</dc:title>
  <dc:creator>Ieva Pelcmane</dc:creator>
  <cp:lastModifiedBy>Sintija Tenisa</cp:lastModifiedBy>
  <cp:revision>50</cp:revision>
  <dcterms:created xsi:type="dcterms:W3CDTF">2023-05-31T18:17:37Z</dcterms:created>
  <dcterms:modified xsi:type="dcterms:W3CDTF">2023-06-26T08:01:54Z</dcterms:modified>
</cp:coreProperties>
</file>