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0" r:id="rId1"/>
  </p:sldMasterIdLst>
  <p:notesMasterIdLst>
    <p:notesMasterId r:id="rId23"/>
  </p:notesMasterIdLst>
  <p:sldIdLst>
    <p:sldId id="299" r:id="rId2"/>
    <p:sldId id="323" r:id="rId3"/>
    <p:sldId id="338" r:id="rId4"/>
    <p:sldId id="324" r:id="rId5"/>
    <p:sldId id="332" r:id="rId6"/>
    <p:sldId id="327" r:id="rId7"/>
    <p:sldId id="340" r:id="rId8"/>
    <p:sldId id="326" r:id="rId9"/>
    <p:sldId id="333" r:id="rId10"/>
    <p:sldId id="339" r:id="rId11"/>
    <p:sldId id="330" r:id="rId12"/>
    <p:sldId id="325" r:id="rId13"/>
    <p:sldId id="331" r:id="rId14"/>
    <p:sldId id="329" r:id="rId15"/>
    <p:sldId id="334" r:id="rId16"/>
    <p:sldId id="341" r:id="rId17"/>
    <p:sldId id="336" r:id="rId18"/>
    <p:sldId id="335" r:id="rId19"/>
    <p:sldId id="337" r:id="rId20"/>
    <p:sldId id="342" r:id="rId21"/>
    <p:sldId id="263" r:id="rId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9A407A5-C453-41FB-960E-80E30F067316}">
          <p14:sldIdLst>
            <p14:sldId id="299"/>
            <p14:sldId id="323"/>
            <p14:sldId id="338"/>
            <p14:sldId id="324"/>
            <p14:sldId id="332"/>
            <p14:sldId id="327"/>
            <p14:sldId id="340"/>
            <p14:sldId id="326"/>
            <p14:sldId id="333"/>
            <p14:sldId id="339"/>
            <p14:sldId id="330"/>
            <p14:sldId id="325"/>
            <p14:sldId id="331"/>
            <p14:sldId id="329"/>
            <p14:sldId id="334"/>
            <p14:sldId id="341"/>
            <p14:sldId id="336"/>
            <p14:sldId id="335"/>
            <p14:sldId id="337"/>
            <p14:sldId id="342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is Bernāns" initials="LB" lastIdx="7" clrIdx="0">
    <p:extLst>
      <p:ext uri="{19B8F6BF-5375-455C-9EA6-DF929625EA0E}">
        <p15:presenceInfo xmlns:p15="http://schemas.microsoft.com/office/powerpoint/2012/main" userId="S::lauris.bernans@Adazi.lv::1288dd23-a67f-482e-bf6a-f8779b442a91" providerId="AD"/>
      </p:ext>
    </p:extLst>
  </p:cmAuthor>
  <p:cmAuthor id="2" name="Lelde Balode" initials="LB" lastIdx="1" clrIdx="1">
    <p:extLst>
      <p:ext uri="{19B8F6BF-5375-455C-9EA6-DF929625EA0E}">
        <p15:presenceInfo xmlns:p15="http://schemas.microsoft.com/office/powerpoint/2012/main" userId="f556d28e642cbd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5033" autoAdjust="0"/>
  </p:normalViewPr>
  <p:slideViewPr>
    <p:cSldViewPr>
      <p:cViewPr varScale="1">
        <p:scale>
          <a:sx n="86" d="100"/>
          <a:sy n="86" d="100"/>
        </p:scale>
        <p:origin x="13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9288B1A3-5F11-4C1B-A069-24F8B6B42FFC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C614E674-1215-4784-BE8D-CAF5A61E5D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323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8035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3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5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349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03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1979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24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64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9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6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12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8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6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5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1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zunovads.lv/" TargetMode="External"/><Relationship Id="rId2" Type="http://schemas.openxmlformats.org/officeDocument/2006/relationships/hyperlink" Target="http://www.carnikavaskomunalserviss.lv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6B57-8838-EB29-2482-2627B1DB1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124200"/>
            <a:ext cx="6591985" cy="14688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BIOLOĢISKI NOĀRDĀMO ATKRITUMU BEZMAKSAS APSAIMNIEKOŠANAS PROJEKTA NOSLĒGUMS ĀDAŽU PILSĒTĀ UN ĀDAŽU PAGASTĀ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E7F0E-CFA9-6B5F-458B-113DEC046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2200" y="5715000"/>
            <a:ext cx="6591985" cy="860400"/>
          </a:xfrm>
        </p:spPr>
        <p:txBody>
          <a:bodyPr/>
          <a:lstStyle/>
          <a:p>
            <a:pPr algn="r"/>
            <a:r>
              <a:rPr lang="lv-LV" dirty="0"/>
              <a:t>Sagatavotājs: vides inženiere Dace </a:t>
            </a:r>
            <a:r>
              <a:rPr lang="lv-LV" dirty="0" err="1"/>
              <a:t>Birnbauma</a:t>
            </a:r>
            <a:endParaRPr lang="lv-LV" dirty="0"/>
          </a:p>
          <a:p>
            <a:pPr algn="r"/>
            <a:r>
              <a:rPr lang="lv-LV" dirty="0"/>
              <a:t>2023. gada jūnijā</a:t>
            </a:r>
          </a:p>
        </p:txBody>
      </p:sp>
    </p:spTree>
    <p:extLst>
      <p:ext uri="{BB962C8B-B14F-4D97-AF65-F5344CB8AC3E}">
        <p14:creationId xmlns:p14="http://schemas.microsoft.com/office/powerpoint/2010/main" val="15331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7075BB-A3E4-8742-B413-9B503CEF7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600200"/>
            <a:ext cx="4392314" cy="4876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28C2EB-CAAC-3667-C01B-F147B091BAE7}"/>
              </a:ext>
            </a:extLst>
          </p:cNvPr>
          <p:cNvSpPr txBox="1"/>
          <p:nvPr/>
        </p:nvSpPr>
        <p:spPr>
          <a:xfrm>
            <a:off x="1981200" y="4572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20.05.2023. Ādažu novada mājaslapā – par </a:t>
            </a:r>
            <a:r>
              <a:rPr lang="lv-LV" sz="2400" b="1" dirty="0" err="1"/>
              <a:t>bio</a:t>
            </a:r>
            <a:r>
              <a:rPr lang="lv-LV" sz="2400" b="1" dirty="0"/>
              <a:t>-konteineru noņemšanas 1.kārtu</a:t>
            </a:r>
          </a:p>
        </p:txBody>
      </p:sp>
    </p:spTree>
    <p:extLst>
      <p:ext uri="{BB962C8B-B14F-4D97-AF65-F5344CB8AC3E}">
        <p14:creationId xmlns:p14="http://schemas.microsoft.com/office/powerpoint/2010/main" val="355146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47F7FE-56FA-AC48-BA53-F60A11776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28800"/>
            <a:ext cx="4605778" cy="48419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AC6EBA-C992-C622-02CF-2EC387873DD6}"/>
              </a:ext>
            </a:extLst>
          </p:cNvPr>
          <p:cNvSpPr txBox="1"/>
          <p:nvPr/>
        </p:nvSpPr>
        <p:spPr>
          <a:xfrm>
            <a:off x="1752600" y="5334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18.05.2023.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</a:t>
            </a:r>
            <a:r>
              <a:rPr lang="lv-LV" sz="2400" b="1" dirty="0" err="1"/>
              <a:t>Facebook</a:t>
            </a:r>
            <a:r>
              <a:rPr lang="lv-LV" sz="2400" b="1" dirty="0"/>
              <a:t> lapā – par </a:t>
            </a:r>
            <a:r>
              <a:rPr lang="lv-LV" sz="2400" b="1" dirty="0" err="1"/>
              <a:t>bio</a:t>
            </a:r>
            <a:r>
              <a:rPr lang="lv-LV" sz="2400" b="1" dirty="0"/>
              <a:t>-konteineru noņemšanas 1.kārtu</a:t>
            </a:r>
          </a:p>
        </p:txBody>
      </p:sp>
    </p:spTree>
    <p:extLst>
      <p:ext uri="{BB962C8B-B14F-4D97-AF65-F5344CB8AC3E}">
        <p14:creationId xmlns:p14="http://schemas.microsoft.com/office/powerpoint/2010/main" val="2896046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F46B7D-6CBE-C58B-6E48-B12503ABF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81200"/>
            <a:ext cx="5563376" cy="45535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B8C27B-B0A9-E734-F00A-C5E671D0A8E1}"/>
              </a:ext>
            </a:extLst>
          </p:cNvPr>
          <p:cNvSpPr txBox="1"/>
          <p:nvPr/>
        </p:nvSpPr>
        <p:spPr>
          <a:xfrm>
            <a:off x="1752600" y="5334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30.05.2023.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mājaslapā – par atlikušo </a:t>
            </a:r>
            <a:r>
              <a:rPr lang="lv-LV" sz="2400" b="1" dirty="0" err="1"/>
              <a:t>bio</a:t>
            </a:r>
            <a:r>
              <a:rPr lang="lv-LV" sz="2400" b="1" dirty="0"/>
              <a:t>-konteineru noņemšanu</a:t>
            </a:r>
          </a:p>
        </p:txBody>
      </p:sp>
    </p:spTree>
    <p:extLst>
      <p:ext uri="{BB962C8B-B14F-4D97-AF65-F5344CB8AC3E}">
        <p14:creationId xmlns:p14="http://schemas.microsoft.com/office/powerpoint/2010/main" val="2392079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8742A1-9D9E-0D71-7A36-9AAC32F83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28116"/>
            <a:ext cx="6373114" cy="4839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17C3D0-7C8A-D9CF-6AC9-E44F94B794CF}"/>
              </a:ext>
            </a:extLst>
          </p:cNvPr>
          <p:cNvSpPr txBox="1"/>
          <p:nvPr/>
        </p:nvSpPr>
        <p:spPr>
          <a:xfrm>
            <a:off x="1752600" y="5334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31.05.2023.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</a:t>
            </a:r>
            <a:r>
              <a:rPr lang="lv-LV" sz="2400" b="1" dirty="0" err="1"/>
              <a:t>Facebook</a:t>
            </a:r>
            <a:r>
              <a:rPr lang="lv-LV" sz="2400" b="1" dirty="0"/>
              <a:t> lapā – par atlikušo </a:t>
            </a:r>
            <a:r>
              <a:rPr lang="lv-LV" sz="2400" b="1" dirty="0" err="1"/>
              <a:t>bio</a:t>
            </a:r>
            <a:r>
              <a:rPr lang="lv-LV" sz="2400" b="1" dirty="0"/>
              <a:t>-konteineru noņemšanu</a:t>
            </a:r>
          </a:p>
        </p:txBody>
      </p:sp>
    </p:spTree>
    <p:extLst>
      <p:ext uri="{BB962C8B-B14F-4D97-AF65-F5344CB8AC3E}">
        <p14:creationId xmlns:p14="http://schemas.microsoft.com/office/powerpoint/2010/main" val="1469441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DEC605-865C-885E-A09F-27FFD3DC2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42607"/>
            <a:ext cx="4724400" cy="49009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F3D95D-EA2F-5DF7-FA8B-B66320148B29}"/>
              </a:ext>
            </a:extLst>
          </p:cNvPr>
          <p:cNvSpPr txBox="1"/>
          <p:nvPr/>
        </p:nvSpPr>
        <p:spPr>
          <a:xfrm>
            <a:off x="1752600" y="5334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31.05.2023. Ādažu novada mājaslapā – par atlikušo </a:t>
            </a:r>
            <a:r>
              <a:rPr lang="lv-LV" sz="2400" b="1" dirty="0" err="1"/>
              <a:t>bio</a:t>
            </a:r>
            <a:r>
              <a:rPr lang="lv-LV" sz="2400" b="1" dirty="0"/>
              <a:t>-konteineru noņemšanu</a:t>
            </a:r>
          </a:p>
        </p:txBody>
      </p:sp>
    </p:spTree>
    <p:extLst>
      <p:ext uri="{BB962C8B-B14F-4D97-AF65-F5344CB8AC3E}">
        <p14:creationId xmlns:p14="http://schemas.microsoft.com/office/powerpoint/2010/main" val="1216714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C1E40E-2FF7-D37A-C9CF-3FA7332169D4}"/>
              </a:ext>
            </a:extLst>
          </p:cNvPr>
          <p:cNvSpPr txBox="1"/>
          <p:nvPr/>
        </p:nvSpPr>
        <p:spPr>
          <a:xfrm>
            <a:off x="1447800" y="609600"/>
            <a:ext cx="7192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P/A «CARNIKAVAS KOMUNĀLSERVISS» MĀJASLAPAS STATISTIKAS DATI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05BB69-80EE-0C96-D2B1-9DFE83CD2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981200"/>
            <a:ext cx="7192536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43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6C3B42-38E1-1CBB-23A5-2AA7BD6E366C}"/>
              </a:ext>
            </a:extLst>
          </p:cNvPr>
          <p:cNvSpPr txBox="1"/>
          <p:nvPr/>
        </p:nvSpPr>
        <p:spPr>
          <a:xfrm>
            <a:off x="1905000" y="657284"/>
            <a:ext cx="667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INFORMATĪVAIS IZDEVUMS «ĀDAŽU VĒSTIS»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E1541-E92D-B9AA-E769-9808D6D655FF}"/>
              </a:ext>
            </a:extLst>
          </p:cNvPr>
          <p:cNvSpPr txBox="1"/>
          <p:nvPr/>
        </p:nvSpPr>
        <p:spPr>
          <a:xfrm>
            <a:off x="1905000" y="1676400"/>
            <a:ext cx="67818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2000" dirty="0"/>
              <a:t>25.05.2023. ir sagatavots raksts Ādažu novada pašvaldības informatīvajam izdevumam «Ādažu vēstis», kurā uzrādīta informācija par: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 err="1"/>
              <a:t>bio</a:t>
            </a:r>
            <a:r>
              <a:rPr lang="lv-LV" sz="2000" dirty="0"/>
              <a:t>-atkritumu bezmaksas projekta noslēgumu;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iespējām apsaimniekot </a:t>
            </a:r>
            <a:r>
              <a:rPr lang="lv-LV" sz="2000" dirty="0" err="1"/>
              <a:t>bio</a:t>
            </a:r>
            <a:r>
              <a:rPr lang="lv-LV" sz="2000" dirty="0"/>
              <a:t>-atkritumus turpmāk;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atkritumu tarifiem, salīdzinot </a:t>
            </a:r>
            <a:r>
              <a:rPr lang="lv-LV" sz="2000" dirty="0" err="1"/>
              <a:t>bio</a:t>
            </a:r>
            <a:r>
              <a:rPr lang="lv-LV" sz="2000" dirty="0"/>
              <a:t>-atkritumu un sadzīves atkritumu apsaimniekošanas izmaksas;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bioloģisko atkritumu atbilstošo saturu;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atkritumiem, kuri nepieder pie </a:t>
            </a:r>
            <a:r>
              <a:rPr lang="lv-LV" sz="2000" dirty="0" err="1"/>
              <a:t>bio</a:t>
            </a:r>
            <a:r>
              <a:rPr lang="lv-LV" sz="2000" dirty="0"/>
              <a:t>-atkritumiem;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norādi, kur atrodama detalizēta informācija par atkritumu šķirošanas iespējām.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53620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8B0BAA-C08A-6776-4EB7-A2CDB305AC7F}"/>
              </a:ext>
            </a:extLst>
          </p:cNvPr>
          <p:cNvSpPr txBox="1"/>
          <p:nvPr/>
        </p:nvSpPr>
        <p:spPr>
          <a:xfrm>
            <a:off x="1961998" y="7620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INFOGRAFIKA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1C4AD2-ADA0-4B18-5F90-86440AC6C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28600"/>
            <a:ext cx="2590800" cy="6477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BA4945-8826-9D9E-62F8-54C30BCC543F}"/>
              </a:ext>
            </a:extLst>
          </p:cNvPr>
          <p:cNvSpPr txBox="1"/>
          <p:nvPr/>
        </p:nvSpPr>
        <p:spPr>
          <a:xfrm>
            <a:off x="1937584" y="1996350"/>
            <a:ext cx="3505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Atbilstoši 24.05.2023. domes sēdē saņemtajiem ieteikumiem, sadarbībā ar p/a «Carnikavas </a:t>
            </a:r>
            <a:r>
              <a:rPr lang="lv-LV" sz="2000" dirty="0" err="1"/>
              <a:t>komunālserviss</a:t>
            </a:r>
            <a:r>
              <a:rPr lang="lv-LV" sz="2000" dirty="0"/>
              <a:t>» klientu apkalpošanas un sabiedrisko attiecību speciālisti Kristīni Strodi, mēs izstrādājām </a:t>
            </a:r>
            <a:r>
              <a:rPr lang="lv-LV" sz="2000" dirty="0" err="1"/>
              <a:t>infografiku</a:t>
            </a:r>
            <a:r>
              <a:rPr lang="lv-LV" sz="2000" dirty="0"/>
              <a:t>.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086668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182D20-4F6C-DF52-FD83-4AD77AACD092}"/>
              </a:ext>
            </a:extLst>
          </p:cNvPr>
          <p:cNvSpPr txBox="1"/>
          <p:nvPr/>
        </p:nvSpPr>
        <p:spPr>
          <a:xfrm>
            <a:off x="1600200" y="7620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PRAKTISKIE DARBI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8FD0F5-356C-122D-0153-B3D98C8F17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497753"/>
            <a:ext cx="2971800" cy="2979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1241CC-E2E0-FE12-F903-7D777B0AE4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18" y="3429000"/>
            <a:ext cx="2286001" cy="304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D32A5E-08B4-9689-C954-EA901B102909}"/>
              </a:ext>
            </a:extLst>
          </p:cNvPr>
          <p:cNvSpPr txBox="1"/>
          <p:nvPr/>
        </p:nvSpPr>
        <p:spPr>
          <a:xfrm>
            <a:off x="1559881" y="1238839"/>
            <a:ext cx="64008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2000" dirty="0"/>
              <a:t>Sadarbībā ar Ādažu labiekārtošanas nodaļas vadītāju Ivaru Grīnbergu un viņa komandu, esam izvietojuši informatīvas zīmes adresēs, kur </a:t>
            </a:r>
            <a:r>
              <a:rPr lang="lv-LV" sz="2000" dirty="0" err="1"/>
              <a:t>bio</a:t>
            </a:r>
            <a:r>
              <a:rPr lang="lv-LV" sz="2000" dirty="0"/>
              <a:t>-konteineri jau ir noņemti.</a:t>
            </a:r>
          </a:p>
          <a:p>
            <a:pPr>
              <a:spcAft>
                <a:spcPts val="600"/>
              </a:spcAft>
            </a:pPr>
            <a:r>
              <a:rPr lang="lv-LV" sz="2000" dirty="0"/>
              <a:t>Šobrīd zīmes ir uzstādītas 13 punktos, kuros </a:t>
            </a:r>
            <a:r>
              <a:rPr lang="lv-LV" sz="2000" dirty="0" err="1"/>
              <a:t>bio</a:t>
            </a:r>
            <a:r>
              <a:rPr lang="lv-LV" sz="2000" dirty="0"/>
              <a:t>-konteineri tika noņemti 1. kārtā.</a:t>
            </a:r>
          </a:p>
        </p:txBody>
      </p:sp>
    </p:spTree>
    <p:extLst>
      <p:ext uri="{BB962C8B-B14F-4D97-AF65-F5344CB8AC3E}">
        <p14:creationId xmlns:p14="http://schemas.microsoft.com/office/powerpoint/2010/main" val="3379573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A19295-CE56-AF59-CC39-B7E48E2A0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524000"/>
            <a:ext cx="6957646" cy="4889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972441-F8A0-0EA9-D98B-37E2E56D1BCE}"/>
              </a:ext>
            </a:extLst>
          </p:cNvPr>
          <p:cNvSpPr txBox="1"/>
          <p:nvPr/>
        </p:nvSpPr>
        <p:spPr>
          <a:xfrm>
            <a:off x="1600200" y="7620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INFORMATĪVĀ ZĪME</a:t>
            </a:r>
          </a:p>
        </p:txBody>
      </p:sp>
    </p:spTree>
    <p:extLst>
      <p:ext uri="{BB962C8B-B14F-4D97-AF65-F5344CB8AC3E}">
        <p14:creationId xmlns:p14="http://schemas.microsoft.com/office/powerpoint/2010/main" val="1937073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5A3362FF-1369-7382-CD11-6B22593A2471}"/>
              </a:ext>
            </a:extLst>
          </p:cNvPr>
          <p:cNvSpPr txBox="1"/>
          <p:nvPr/>
        </p:nvSpPr>
        <p:spPr>
          <a:xfrm>
            <a:off x="1752600" y="762000"/>
            <a:ext cx="6629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b="1" dirty="0"/>
              <a:t>SITUĀCIJAS APRAKSTS</a:t>
            </a:r>
          </a:p>
          <a:p>
            <a:endParaRPr lang="lv-LV" sz="2400" dirty="0"/>
          </a:p>
          <a:p>
            <a:r>
              <a:rPr lang="lv-LV" sz="2400" dirty="0"/>
              <a:t>2023. gada 21. aprīlī tika saņemta SIA «Eco </a:t>
            </a:r>
            <a:r>
              <a:rPr lang="lv-LV" sz="2400" dirty="0" err="1"/>
              <a:t>Baltia</a:t>
            </a:r>
            <a:r>
              <a:rPr lang="lv-LV" sz="2400" dirty="0"/>
              <a:t> vide» (turpmāk – EBV) vēstule ar informāciju, ka noslēdzas Eiropas Savienības struktūrfondu projekts «Par atkritumu dalītās savākšanas punktu izveidi un pilnveidi Ādažu novadā» (turpmāk – Projekts), kurš bija spēkā no 2017. gada rudens līdz šā gada maija mēnesim.</a:t>
            </a:r>
          </a:p>
          <a:p>
            <a:endParaRPr lang="lv-LV" sz="2400" dirty="0"/>
          </a:p>
          <a:p>
            <a:r>
              <a:rPr lang="lv-LV" sz="2400" dirty="0"/>
              <a:t>Projekta ietvaros EBV 34 adresēs Ādažu pilsētā un Ādažu pagastā tika nodrošināta bezmaksas bioloģisko atkritumu apsaimniekošana.</a:t>
            </a:r>
          </a:p>
        </p:txBody>
      </p:sp>
    </p:spTree>
    <p:extLst>
      <p:ext uri="{BB962C8B-B14F-4D97-AF65-F5344CB8AC3E}">
        <p14:creationId xmlns:p14="http://schemas.microsoft.com/office/powerpoint/2010/main" val="3508737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698612-CF5F-AEFC-6F0F-CF230A1F6665}"/>
              </a:ext>
            </a:extLst>
          </p:cNvPr>
          <p:cNvSpPr txBox="1"/>
          <p:nvPr/>
        </p:nvSpPr>
        <p:spPr>
          <a:xfrm>
            <a:off x="2057400" y="7620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LABĀ ZIŅA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2E2913-5654-170A-7C0B-CA9479773CA3}"/>
              </a:ext>
            </a:extLst>
          </p:cNvPr>
          <p:cNvSpPr txBox="1"/>
          <p:nvPr/>
        </p:nvSpPr>
        <p:spPr>
          <a:xfrm>
            <a:off x="1981200" y="1676400"/>
            <a:ext cx="5181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Ņemot vērā organisku informācijas apriti un sadarbību ar SIA «Eco </a:t>
            </a:r>
            <a:r>
              <a:rPr lang="lv-LV" sz="2000" dirty="0" err="1"/>
              <a:t>Baltia</a:t>
            </a:r>
            <a:r>
              <a:rPr lang="lv-LV" sz="2000" dirty="0"/>
              <a:t> vide» bezmaksas projektam par bioloģiski noārdāmo atkritumu apsaimniekošanu Ādažu pilsētā un pagastā noslēdzoties, esam saņēmuši labo ziņu – </a:t>
            </a:r>
            <a:r>
              <a:rPr lang="lv-LV" sz="2000" b="1" dirty="0"/>
              <a:t>par pārejas periodu, no šā gada 1. maija līdz </a:t>
            </a:r>
            <a:r>
              <a:rPr lang="lv-LV" sz="2000" b="1" dirty="0" err="1"/>
              <a:t>bio</a:t>
            </a:r>
            <a:r>
              <a:rPr lang="lv-LV" sz="2000" b="1" dirty="0"/>
              <a:t>-konteineru pilnīgai noņemšanai, maksa par bioloģisko atkritumu apsaimniekošanu mums netiks piemērota.</a:t>
            </a:r>
          </a:p>
        </p:txBody>
      </p:sp>
    </p:spTree>
    <p:extLst>
      <p:ext uri="{BB962C8B-B14F-4D97-AF65-F5344CB8AC3E}">
        <p14:creationId xmlns:p14="http://schemas.microsoft.com/office/powerpoint/2010/main" val="14280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2213282"/>
            <a:ext cx="71628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lv-LV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b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lv-LV" sz="1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lv-LV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7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1C75B0-8A72-1B84-D715-DA8B33E07940}"/>
              </a:ext>
            </a:extLst>
          </p:cNvPr>
          <p:cNvSpPr txBox="1"/>
          <p:nvPr/>
        </p:nvSpPr>
        <p:spPr>
          <a:xfrm>
            <a:off x="2139518" y="83820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INFORMĀCIJAS APRITE INTERNETVIDĒ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37A2E7-3034-044E-8D4A-BBE4C7514B80}"/>
              </a:ext>
            </a:extLst>
          </p:cNvPr>
          <p:cNvSpPr txBox="1"/>
          <p:nvPr/>
        </p:nvSpPr>
        <p:spPr>
          <a:xfrm>
            <a:off x="2139518" y="1828800"/>
            <a:ext cx="5410200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2000" dirty="0"/>
              <a:t>Lai mūsu Ādažu pilsētas un pagasta iedzīvotāji būtu zinoši par notiekoši viņu dzīves vidē, sagatavojam un ievietojam informāciju interneta videi: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Mājaslapā </a:t>
            </a:r>
            <a:r>
              <a:rPr lang="lv-LV" sz="2000" dirty="0">
                <a:hlinkClick r:id="rId2"/>
              </a:rPr>
              <a:t>www.carnikavaskomunalserviss.lv</a:t>
            </a:r>
            <a:r>
              <a:rPr lang="lv-LV" sz="200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Mājaslapā </a:t>
            </a:r>
            <a:r>
              <a:rPr lang="lv-LV" sz="2000" dirty="0">
                <a:hlinkClick r:id="rId3"/>
              </a:rPr>
              <a:t>www.adazunovads.lv</a:t>
            </a:r>
            <a:endParaRPr lang="lv-LV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 err="1"/>
              <a:t>Facebook</a:t>
            </a:r>
            <a:r>
              <a:rPr lang="lv-LV" sz="2000" dirty="0"/>
              <a:t> p/a «Carnikavas </a:t>
            </a:r>
            <a:r>
              <a:rPr lang="lv-LV" sz="2000" dirty="0" err="1"/>
              <a:t>komunālserviss</a:t>
            </a:r>
            <a:r>
              <a:rPr lang="lv-LV" sz="2000" dirty="0"/>
              <a:t>» lapā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 err="1"/>
              <a:t>Facebook</a:t>
            </a:r>
            <a:r>
              <a:rPr lang="lv-LV" sz="2000" dirty="0"/>
              <a:t> Ādažu novada lapā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678291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C2EDFC-F15B-9D93-D483-52799C3C03B5}"/>
              </a:ext>
            </a:extLst>
          </p:cNvPr>
          <p:cNvSpPr txBox="1"/>
          <p:nvPr/>
        </p:nvSpPr>
        <p:spPr>
          <a:xfrm>
            <a:off x="1752600" y="533400"/>
            <a:ext cx="632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11.05.2023.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mājaslapā - par bioloģiski noārdāmo atkritumu bezmaksas apsaimniekošanas projekta noslēgumu.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0F8915-FFBC-7EAC-676D-35A17AF89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788134"/>
            <a:ext cx="5630061" cy="353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0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CB919A-7E11-95F4-AFC5-B419FD112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978572"/>
            <a:ext cx="5315350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A4E155-6AD0-1F05-5452-C519945E6847}"/>
              </a:ext>
            </a:extLst>
          </p:cNvPr>
          <p:cNvSpPr txBox="1"/>
          <p:nvPr/>
        </p:nvSpPr>
        <p:spPr>
          <a:xfrm>
            <a:off x="1524000" y="307428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11.05.2023.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</a:t>
            </a:r>
            <a:r>
              <a:rPr lang="lv-LV" sz="2400" b="1" dirty="0" err="1"/>
              <a:t>Facebook</a:t>
            </a:r>
            <a:r>
              <a:rPr lang="lv-LV" sz="2400" b="1" dirty="0"/>
              <a:t> lapā - par iespējām apsaimniekot </a:t>
            </a:r>
            <a:r>
              <a:rPr lang="lv-LV" sz="2400" b="1" dirty="0" err="1"/>
              <a:t>bio</a:t>
            </a:r>
            <a:r>
              <a:rPr lang="lv-LV" sz="2400" b="1" dirty="0"/>
              <a:t>-atkritumus individuāli</a:t>
            </a:r>
          </a:p>
        </p:txBody>
      </p:sp>
    </p:spTree>
    <p:extLst>
      <p:ext uri="{BB962C8B-B14F-4D97-AF65-F5344CB8AC3E}">
        <p14:creationId xmlns:p14="http://schemas.microsoft.com/office/powerpoint/2010/main" val="402372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0F43BC-2F20-1204-713B-C954063E9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905000"/>
            <a:ext cx="4197201" cy="464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7D4D69-6280-34AB-6839-32732F81B42F}"/>
              </a:ext>
            </a:extLst>
          </p:cNvPr>
          <p:cNvSpPr txBox="1"/>
          <p:nvPr/>
        </p:nvSpPr>
        <p:spPr>
          <a:xfrm>
            <a:off x="1752600" y="5334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11.05.2023.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mājaslapā – par iespējām apsaimniekot bioloģiski noārdāmos atkritumus</a:t>
            </a:r>
          </a:p>
        </p:txBody>
      </p:sp>
    </p:spTree>
    <p:extLst>
      <p:ext uri="{BB962C8B-B14F-4D97-AF65-F5344CB8AC3E}">
        <p14:creationId xmlns:p14="http://schemas.microsoft.com/office/powerpoint/2010/main" val="57081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81C33E-3EE4-C465-6554-66ABB10A0C86}"/>
              </a:ext>
            </a:extLst>
          </p:cNvPr>
          <p:cNvSpPr txBox="1"/>
          <p:nvPr/>
        </p:nvSpPr>
        <p:spPr>
          <a:xfrm>
            <a:off x="1600200" y="18294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16.05.2023. Ādažu novada mājaslapā – par bezmaksas </a:t>
            </a:r>
            <a:r>
              <a:rPr lang="lv-LV" sz="2400" b="1" dirty="0" err="1"/>
              <a:t>bio</a:t>
            </a:r>
            <a:r>
              <a:rPr lang="lv-LV" sz="2400" b="1" dirty="0"/>
              <a:t>-atkritumu apsaimniekošanas projekta noslēgumu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33C04D-6468-67CA-45EF-74A033102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747421"/>
            <a:ext cx="4403426" cy="465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7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A01D05-3C11-E341-A26A-604BBBDED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438" y="1905000"/>
            <a:ext cx="4207123" cy="46057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58E371-2006-A9B6-12DD-E0F0349CEF9D}"/>
              </a:ext>
            </a:extLst>
          </p:cNvPr>
          <p:cNvSpPr txBox="1"/>
          <p:nvPr/>
        </p:nvSpPr>
        <p:spPr>
          <a:xfrm>
            <a:off x="1752600" y="5334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18.05.2023. P/a «Carnikavas </a:t>
            </a:r>
            <a:r>
              <a:rPr lang="lv-LV" sz="2400" b="1" dirty="0" err="1"/>
              <a:t>komunālserviss</a:t>
            </a:r>
            <a:r>
              <a:rPr lang="lv-LV" sz="2400" b="1" dirty="0"/>
              <a:t>» mājaslapā – par </a:t>
            </a:r>
            <a:r>
              <a:rPr lang="lv-LV" sz="2400" b="1" dirty="0" err="1"/>
              <a:t>bio</a:t>
            </a:r>
            <a:r>
              <a:rPr lang="lv-LV" sz="2400" b="1" dirty="0"/>
              <a:t>-konteineru noņemšanas 1.kārtu</a:t>
            </a:r>
          </a:p>
        </p:txBody>
      </p:sp>
    </p:spTree>
    <p:extLst>
      <p:ext uri="{BB962C8B-B14F-4D97-AF65-F5344CB8AC3E}">
        <p14:creationId xmlns:p14="http://schemas.microsoft.com/office/powerpoint/2010/main" val="2643367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E8E322-E088-3280-EB4C-5515EC932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752600"/>
            <a:ext cx="4076700" cy="46779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BB77F8-04F6-04EE-5B49-C60B784F84A2}"/>
              </a:ext>
            </a:extLst>
          </p:cNvPr>
          <p:cNvSpPr txBox="1"/>
          <p:nvPr/>
        </p:nvSpPr>
        <p:spPr>
          <a:xfrm>
            <a:off x="1600200" y="18294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/>
              <a:t>18.05.2023. Ādažu novada </a:t>
            </a:r>
            <a:r>
              <a:rPr lang="lv-LV" sz="2400" b="1" dirty="0" err="1"/>
              <a:t>Facebook</a:t>
            </a:r>
            <a:r>
              <a:rPr lang="lv-LV" sz="2400" b="1" dirty="0"/>
              <a:t> lapā – par bezmaksas </a:t>
            </a:r>
            <a:r>
              <a:rPr lang="lv-LV" sz="2400" b="1" dirty="0" err="1"/>
              <a:t>bio</a:t>
            </a:r>
            <a:r>
              <a:rPr lang="lv-LV" sz="2400" b="1" dirty="0"/>
              <a:t>-atkritumu noslēgšanos un </a:t>
            </a:r>
            <a:r>
              <a:rPr lang="lv-LV" sz="2400" b="1" dirty="0" err="1"/>
              <a:t>bio</a:t>
            </a:r>
            <a:r>
              <a:rPr lang="lv-LV" sz="2400" b="1" dirty="0"/>
              <a:t>-atkritumu apsaimniekošanas iespējām</a:t>
            </a:r>
          </a:p>
        </p:txBody>
      </p:sp>
    </p:spTree>
    <p:extLst>
      <p:ext uri="{BB962C8B-B14F-4D97-AF65-F5344CB8AC3E}">
        <p14:creationId xmlns:p14="http://schemas.microsoft.com/office/powerpoint/2010/main" val="222925229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9947</TotalTime>
  <Words>537</Words>
  <Application>Microsoft Office PowerPoint</Application>
  <PresentationFormat>On-screen Show (4:3)</PresentationFormat>
  <Paragraphs>45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Wingdings 3</vt:lpstr>
      <vt:lpstr>Wisp</vt:lpstr>
      <vt:lpstr>BIOLOĢISKI NOĀRDĀMO ATKRITUMU BEZMAKSAS APSAIMNIEKOŠANAS PROJEKTA NOSLĒGUMS ĀDAŽU PILSĒTĀ UN ĀDAŽU PAGASTĀ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‘Upmalu’ aizsargdambja rekonstrukcija</dc:title>
  <dc:creator>Karīna Miķelsone</dc:creator>
  <cp:lastModifiedBy>Sintija Tenisa</cp:lastModifiedBy>
  <cp:revision>625</cp:revision>
  <cp:lastPrinted>2023-03-08T06:22:07Z</cp:lastPrinted>
  <dcterms:created xsi:type="dcterms:W3CDTF">2006-08-16T00:00:00Z</dcterms:created>
  <dcterms:modified xsi:type="dcterms:W3CDTF">2023-06-26T08:01:39Z</dcterms:modified>
</cp:coreProperties>
</file>