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23"/>
  </p:notesMasterIdLst>
  <p:sldIdLst>
    <p:sldId id="299" r:id="rId2"/>
    <p:sldId id="323" r:id="rId3"/>
    <p:sldId id="338" r:id="rId4"/>
    <p:sldId id="324" r:id="rId5"/>
    <p:sldId id="332" r:id="rId6"/>
    <p:sldId id="327" r:id="rId7"/>
    <p:sldId id="340" r:id="rId8"/>
    <p:sldId id="326" r:id="rId9"/>
    <p:sldId id="333" r:id="rId10"/>
    <p:sldId id="339" r:id="rId11"/>
    <p:sldId id="330" r:id="rId12"/>
    <p:sldId id="325" r:id="rId13"/>
    <p:sldId id="331" r:id="rId14"/>
    <p:sldId id="329" r:id="rId15"/>
    <p:sldId id="334" r:id="rId16"/>
    <p:sldId id="341" r:id="rId17"/>
    <p:sldId id="336" r:id="rId18"/>
    <p:sldId id="335" r:id="rId19"/>
    <p:sldId id="337" r:id="rId20"/>
    <p:sldId id="342" r:id="rId21"/>
    <p:sldId id="263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9A407A5-C453-41FB-960E-80E30F067316}">
          <p14:sldIdLst>
            <p14:sldId id="299"/>
            <p14:sldId id="323"/>
            <p14:sldId id="338"/>
            <p14:sldId id="324"/>
            <p14:sldId id="332"/>
            <p14:sldId id="327"/>
            <p14:sldId id="340"/>
            <p14:sldId id="326"/>
            <p14:sldId id="333"/>
            <p14:sldId id="339"/>
            <p14:sldId id="330"/>
            <p14:sldId id="325"/>
            <p14:sldId id="331"/>
            <p14:sldId id="329"/>
            <p14:sldId id="334"/>
            <p14:sldId id="341"/>
            <p14:sldId id="336"/>
            <p14:sldId id="335"/>
            <p14:sldId id="337"/>
            <p14:sldId id="34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s Bernāns" initials="LB" lastIdx="7" clrIdx="0">
    <p:extLst>
      <p:ext uri="{19B8F6BF-5375-455C-9EA6-DF929625EA0E}">
        <p15:presenceInfo xmlns:p15="http://schemas.microsoft.com/office/powerpoint/2012/main" userId="S::lauris.bernans@Adazi.lv::1288dd23-a67f-482e-bf6a-f8779b442a91" providerId="AD"/>
      </p:ext>
    </p:extLst>
  </p:cmAuthor>
  <p:cmAuthor id="2" name="Lelde Balode" initials="LB" lastIdx="1" clrIdx="1">
    <p:extLst>
      <p:ext uri="{19B8F6BF-5375-455C-9EA6-DF929625EA0E}">
        <p15:presenceInfo xmlns:p15="http://schemas.microsoft.com/office/powerpoint/2012/main" userId="f556d28e642cbd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033" autoAdjust="0"/>
  </p:normalViewPr>
  <p:slideViewPr>
    <p:cSldViewPr>
      <p:cViewPr varScale="1">
        <p:scale>
          <a:sx n="86" d="100"/>
          <a:sy n="86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288B1A3-5F11-4C1B-A069-24F8B6B42FFC}" type="datetimeFigureOut">
              <a:rPr lang="lv-LV" smtClean="0"/>
              <a:t>26.06.2023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614E674-1215-4784-BE8D-CAF5A61E5D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32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0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49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97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zunovads.lv/" TargetMode="External"/><Relationship Id="rId2" Type="http://schemas.openxmlformats.org/officeDocument/2006/relationships/hyperlink" Target="http://www.carnikavaskomunalserviss.lv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6B57-8838-EB29-2482-2627B1DB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124200"/>
            <a:ext cx="6591985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BIOLOĢISKI NOĀRDĀMO ATKRITUMU BEZMAKSAS APSAIMNIEKOŠANAS PROJEKTA NOSLĒGUMS ĀDAŽU PILSĒTĀ UN ĀDAŽU PAGASTĀ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E7F0E-CFA9-6B5F-458B-113DEC04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00" y="5715000"/>
            <a:ext cx="6591985" cy="860400"/>
          </a:xfrm>
        </p:spPr>
        <p:txBody>
          <a:bodyPr/>
          <a:lstStyle/>
          <a:p>
            <a:pPr algn="r"/>
            <a:r>
              <a:rPr lang="lv-LV" dirty="0"/>
              <a:t>Sagatavotājs: vides inženiere Dace </a:t>
            </a:r>
            <a:r>
              <a:rPr lang="lv-LV" dirty="0" err="1"/>
              <a:t>Birnbauma</a:t>
            </a:r>
            <a:endParaRPr lang="lv-LV" dirty="0"/>
          </a:p>
          <a:p>
            <a:pPr algn="r"/>
            <a:r>
              <a:rPr lang="lv-LV" dirty="0"/>
              <a:t>2023. gada jūnijā</a:t>
            </a:r>
          </a:p>
        </p:txBody>
      </p:sp>
    </p:spTree>
    <p:extLst>
      <p:ext uri="{BB962C8B-B14F-4D97-AF65-F5344CB8AC3E}">
        <p14:creationId xmlns:p14="http://schemas.microsoft.com/office/powerpoint/2010/main" val="153319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075BB-A3E4-8742-B413-9B503CEF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600200"/>
            <a:ext cx="4392314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C2EB-CAAC-3667-C01B-F147B091BAE7}"/>
              </a:ext>
            </a:extLst>
          </p:cNvPr>
          <p:cNvSpPr txBox="1"/>
          <p:nvPr/>
        </p:nvSpPr>
        <p:spPr>
          <a:xfrm>
            <a:off x="1981200" y="45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20.05.2023. Ādažu novada mājaslapā – par </a:t>
            </a:r>
            <a:r>
              <a:rPr lang="lv-LV" sz="2400" b="1" dirty="0" err="1"/>
              <a:t>bio</a:t>
            </a:r>
            <a:r>
              <a:rPr lang="lv-LV" sz="2400" b="1" dirty="0"/>
              <a:t>-konteineru noņemšanas 1.kārtu</a:t>
            </a:r>
          </a:p>
        </p:txBody>
      </p:sp>
    </p:spTree>
    <p:extLst>
      <p:ext uri="{BB962C8B-B14F-4D97-AF65-F5344CB8AC3E}">
        <p14:creationId xmlns:p14="http://schemas.microsoft.com/office/powerpoint/2010/main" val="35514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7F7FE-56FA-AC48-BA53-F60A11776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605778" cy="4841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C6EBA-C992-C622-02CF-2EC387873DD6}"/>
              </a:ext>
            </a:extLst>
          </p:cNvPr>
          <p:cNvSpPr txBox="1"/>
          <p:nvPr/>
        </p:nvSpPr>
        <p:spPr>
          <a:xfrm>
            <a:off x="1752600" y="53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18.05.2023.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</a:t>
            </a:r>
            <a:r>
              <a:rPr lang="lv-LV" sz="2400" b="1" dirty="0" err="1"/>
              <a:t>Facebook</a:t>
            </a:r>
            <a:r>
              <a:rPr lang="lv-LV" sz="2400" b="1" dirty="0"/>
              <a:t> lapā – par </a:t>
            </a:r>
            <a:r>
              <a:rPr lang="lv-LV" sz="2400" b="1" dirty="0" err="1"/>
              <a:t>bio</a:t>
            </a:r>
            <a:r>
              <a:rPr lang="lv-LV" sz="2400" b="1" dirty="0"/>
              <a:t>-konteineru noņemšanas 1.kārtu</a:t>
            </a:r>
          </a:p>
        </p:txBody>
      </p:sp>
    </p:spTree>
    <p:extLst>
      <p:ext uri="{BB962C8B-B14F-4D97-AF65-F5344CB8AC3E}">
        <p14:creationId xmlns:p14="http://schemas.microsoft.com/office/powerpoint/2010/main" val="289604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46B7D-6CBE-C58B-6E48-B12503ABF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563376" cy="4553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8C27B-B0A9-E734-F00A-C5E671D0A8E1}"/>
              </a:ext>
            </a:extLst>
          </p:cNvPr>
          <p:cNvSpPr txBox="1"/>
          <p:nvPr/>
        </p:nvSpPr>
        <p:spPr>
          <a:xfrm>
            <a:off x="1752600" y="53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30.05.2023.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mājaslapā – par atlikušo </a:t>
            </a:r>
            <a:r>
              <a:rPr lang="lv-LV" sz="2400" b="1" dirty="0" err="1"/>
              <a:t>bio</a:t>
            </a:r>
            <a:r>
              <a:rPr lang="lv-LV" sz="2400" b="1" dirty="0"/>
              <a:t>-konteineru noņemšanu</a:t>
            </a:r>
          </a:p>
        </p:txBody>
      </p:sp>
    </p:spTree>
    <p:extLst>
      <p:ext uri="{BB962C8B-B14F-4D97-AF65-F5344CB8AC3E}">
        <p14:creationId xmlns:p14="http://schemas.microsoft.com/office/powerpoint/2010/main" val="239207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742A1-9D9E-0D71-7A36-9AAC32F8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8116"/>
            <a:ext cx="6373114" cy="483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17C3D0-7C8A-D9CF-6AC9-E44F94B794CF}"/>
              </a:ext>
            </a:extLst>
          </p:cNvPr>
          <p:cNvSpPr txBox="1"/>
          <p:nvPr/>
        </p:nvSpPr>
        <p:spPr>
          <a:xfrm>
            <a:off x="1752600" y="53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31.05.2023.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</a:t>
            </a:r>
            <a:r>
              <a:rPr lang="lv-LV" sz="2400" b="1" dirty="0" err="1"/>
              <a:t>Facebook</a:t>
            </a:r>
            <a:r>
              <a:rPr lang="lv-LV" sz="2400" b="1" dirty="0"/>
              <a:t> lapā – par atlikušo </a:t>
            </a:r>
            <a:r>
              <a:rPr lang="lv-LV" sz="2400" b="1" dirty="0" err="1"/>
              <a:t>bio</a:t>
            </a:r>
            <a:r>
              <a:rPr lang="lv-LV" sz="2400" b="1" dirty="0"/>
              <a:t>-konteineru noņemšanu</a:t>
            </a:r>
          </a:p>
        </p:txBody>
      </p:sp>
    </p:spTree>
    <p:extLst>
      <p:ext uri="{BB962C8B-B14F-4D97-AF65-F5344CB8AC3E}">
        <p14:creationId xmlns:p14="http://schemas.microsoft.com/office/powerpoint/2010/main" val="146944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EC605-865C-885E-A09F-27FFD3DC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42607"/>
            <a:ext cx="4724400" cy="4900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3D95D-EA2F-5DF7-FA8B-B66320148B29}"/>
              </a:ext>
            </a:extLst>
          </p:cNvPr>
          <p:cNvSpPr txBox="1"/>
          <p:nvPr/>
        </p:nvSpPr>
        <p:spPr>
          <a:xfrm>
            <a:off x="1752600" y="533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31.05.2023. Ādažu novada mājaslapā – par atlikušo </a:t>
            </a:r>
            <a:r>
              <a:rPr lang="lv-LV" sz="2400" b="1" dirty="0" err="1"/>
              <a:t>bio</a:t>
            </a:r>
            <a:r>
              <a:rPr lang="lv-LV" sz="2400" b="1" dirty="0"/>
              <a:t>-konteineru noņemšanu</a:t>
            </a:r>
          </a:p>
        </p:txBody>
      </p:sp>
    </p:spTree>
    <p:extLst>
      <p:ext uri="{BB962C8B-B14F-4D97-AF65-F5344CB8AC3E}">
        <p14:creationId xmlns:p14="http://schemas.microsoft.com/office/powerpoint/2010/main" val="121671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1E40E-2FF7-D37A-C9CF-3FA7332169D4}"/>
              </a:ext>
            </a:extLst>
          </p:cNvPr>
          <p:cNvSpPr txBox="1"/>
          <p:nvPr/>
        </p:nvSpPr>
        <p:spPr>
          <a:xfrm>
            <a:off x="1447800" y="609600"/>
            <a:ext cx="719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P/A «CARNIKAVAS KOMUNĀLSERVISS» MĀJASLAPAS STATISTIKAS DATI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5BB69-80EE-0C96-D2B1-9DFE83CD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7192536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C3B42-38E1-1CBB-23A5-2AA7BD6E366C}"/>
              </a:ext>
            </a:extLst>
          </p:cNvPr>
          <p:cNvSpPr txBox="1"/>
          <p:nvPr/>
        </p:nvSpPr>
        <p:spPr>
          <a:xfrm>
            <a:off x="1905000" y="657284"/>
            <a:ext cx="667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INFORMATĪVAIS IZDEVUMS «ĀDAŽU VĒSTIS»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E1541-E92D-B9AA-E769-9808D6D655FF}"/>
              </a:ext>
            </a:extLst>
          </p:cNvPr>
          <p:cNvSpPr txBox="1"/>
          <p:nvPr/>
        </p:nvSpPr>
        <p:spPr>
          <a:xfrm>
            <a:off x="1905000" y="1676400"/>
            <a:ext cx="6781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 dirty="0"/>
              <a:t>25.05.2023. ir sagatavots raksts Ādažu novada pašvaldības informatīvajam izdevumam «Ādažu vēstis», kurā uzrādīta informācija par: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 err="1"/>
              <a:t>bio</a:t>
            </a:r>
            <a:r>
              <a:rPr lang="lv-LV" sz="2000" dirty="0"/>
              <a:t>-atkritumu bezmaksas projekta noslēgumu;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iespējām apsaimniekot </a:t>
            </a:r>
            <a:r>
              <a:rPr lang="lv-LV" sz="2000" dirty="0" err="1"/>
              <a:t>bio</a:t>
            </a:r>
            <a:r>
              <a:rPr lang="lv-LV" sz="2000" dirty="0"/>
              <a:t>-atkritumus turpmāk;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atkritumu tarifiem, salīdzinot </a:t>
            </a:r>
            <a:r>
              <a:rPr lang="lv-LV" sz="2000" dirty="0" err="1"/>
              <a:t>bio</a:t>
            </a:r>
            <a:r>
              <a:rPr lang="lv-LV" sz="2000" dirty="0"/>
              <a:t>-atkritumu un sadzīves atkritumu apsaimniekošanas izmaksas;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bioloģisko atkritumu atbilstošo saturu;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atkritumiem, kuri nepieder pie </a:t>
            </a:r>
            <a:r>
              <a:rPr lang="lv-LV" sz="2000" dirty="0" err="1"/>
              <a:t>bio</a:t>
            </a:r>
            <a:r>
              <a:rPr lang="lv-LV" sz="2000" dirty="0"/>
              <a:t>-atkritumiem;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norādi, kur atrodama detalizēta informācija par atkritumu šķirošanas iespējām.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362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B0BAA-C08A-6776-4EB7-A2CDB305AC7F}"/>
              </a:ext>
            </a:extLst>
          </p:cNvPr>
          <p:cNvSpPr txBox="1"/>
          <p:nvPr/>
        </p:nvSpPr>
        <p:spPr>
          <a:xfrm>
            <a:off x="1961998" y="76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INFOGRAFIKA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C4AD2-ADA0-4B18-5F90-86440AC6C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25908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A4945-8826-9D9E-62F8-54C30BCC543F}"/>
              </a:ext>
            </a:extLst>
          </p:cNvPr>
          <p:cNvSpPr txBox="1"/>
          <p:nvPr/>
        </p:nvSpPr>
        <p:spPr>
          <a:xfrm>
            <a:off x="1937584" y="1996350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Atbilstoši 24.05.2023. domes sēdē saņemtajiem ieteikumiem, sadarbībā ar p/a «Carnikavas </a:t>
            </a:r>
            <a:r>
              <a:rPr lang="lv-LV" sz="2000" dirty="0" err="1"/>
              <a:t>komunālserviss</a:t>
            </a:r>
            <a:r>
              <a:rPr lang="lv-LV" sz="2000" dirty="0"/>
              <a:t>» klientu apkalpošanas un sabiedrisko attiecību speciālisti Kristīni Strodi, mēs izstrādājām </a:t>
            </a:r>
            <a:r>
              <a:rPr lang="lv-LV" sz="2000" dirty="0" err="1"/>
              <a:t>infografiku</a:t>
            </a:r>
            <a:r>
              <a:rPr lang="lv-LV" sz="2000" dirty="0"/>
              <a:t>.</a:t>
            </a:r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08666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82D20-4F6C-DF52-FD83-4AD77AACD092}"/>
              </a:ext>
            </a:extLst>
          </p:cNvPr>
          <p:cNvSpPr txBox="1"/>
          <p:nvPr/>
        </p:nvSpPr>
        <p:spPr>
          <a:xfrm>
            <a:off x="1600200" y="762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PRAKTISKIE DARBI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FD0F5-356C-122D-0153-B3D98C8F1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97753"/>
            <a:ext cx="2971800" cy="2979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241CC-E2E0-FE12-F903-7D777B0AE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18" y="3429000"/>
            <a:ext cx="2286001" cy="304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32A5E-08B4-9689-C954-EA901B102909}"/>
              </a:ext>
            </a:extLst>
          </p:cNvPr>
          <p:cNvSpPr txBox="1"/>
          <p:nvPr/>
        </p:nvSpPr>
        <p:spPr>
          <a:xfrm>
            <a:off x="1559881" y="1238839"/>
            <a:ext cx="6400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 dirty="0"/>
              <a:t>Sadarbībā ar Ādažu labiekārtošanas nodaļas vadītāju Ivaru Grīnbergu un viņa komandu, esam izvietojuši informatīvas zīmes adresēs, kur </a:t>
            </a:r>
            <a:r>
              <a:rPr lang="lv-LV" sz="2000" dirty="0" err="1"/>
              <a:t>bio</a:t>
            </a:r>
            <a:r>
              <a:rPr lang="lv-LV" sz="2000" dirty="0"/>
              <a:t>-konteineri jau ir noņemti.</a:t>
            </a:r>
          </a:p>
          <a:p>
            <a:pPr>
              <a:spcAft>
                <a:spcPts val="600"/>
              </a:spcAft>
            </a:pPr>
            <a:r>
              <a:rPr lang="lv-LV" sz="2000" dirty="0"/>
              <a:t>Šobrīd zīmes ir uzstādītas 13 punktos, kuros </a:t>
            </a:r>
            <a:r>
              <a:rPr lang="lv-LV" sz="2000" dirty="0" err="1"/>
              <a:t>bio</a:t>
            </a:r>
            <a:r>
              <a:rPr lang="lv-LV" sz="2000" dirty="0"/>
              <a:t>-konteineri tika noņemti 1. kārtā.</a:t>
            </a:r>
          </a:p>
        </p:txBody>
      </p:sp>
    </p:spTree>
    <p:extLst>
      <p:ext uri="{BB962C8B-B14F-4D97-AF65-F5344CB8AC3E}">
        <p14:creationId xmlns:p14="http://schemas.microsoft.com/office/powerpoint/2010/main" val="337957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19295-CE56-AF59-CC39-B7E48E2A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957646" cy="4889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972441-F8A0-0EA9-D98B-37E2E56D1BCE}"/>
              </a:ext>
            </a:extLst>
          </p:cNvPr>
          <p:cNvSpPr txBox="1"/>
          <p:nvPr/>
        </p:nvSpPr>
        <p:spPr>
          <a:xfrm>
            <a:off x="1600200" y="762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INFORMATĪVĀ ZĪME</a:t>
            </a:r>
          </a:p>
        </p:txBody>
      </p:sp>
    </p:spTree>
    <p:extLst>
      <p:ext uri="{BB962C8B-B14F-4D97-AF65-F5344CB8AC3E}">
        <p14:creationId xmlns:p14="http://schemas.microsoft.com/office/powerpoint/2010/main" val="193707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5A3362FF-1369-7382-CD11-6B22593A2471}"/>
              </a:ext>
            </a:extLst>
          </p:cNvPr>
          <p:cNvSpPr txBox="1"/>
          <p:nvPr/>
        </p:nvSpPr>
        <p:spPr>
          <a:xfrm>
            <a:off x="1752600" y="762000"/>
            <a:ext cx="662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b="1" dirty="0"/>
              <a:t>SITUĀCIJAS APRAKSTS</a:t>
            </a:r>
          </a:p>
          <a:p>
            <a:endParaRPr lang="lv-LV" sz="2400" dirty="0"/>
          </a:p>
          <a:p>
            <a:r>
              <a:rPr lang="lv-LV" sz="2400" dirty="0"/>
              <a:t>2023. gada 21. aprīlī tika saņemta SIA «Eco </a:t>
            </a:r>
            <a:r>
              <a:rPr lang="lv-LV" sz="2400" dirty="0" err="1"/>
              <a:t>Baltia</a:t>
            </a:r>
            <a:r>
              <a:rPr lang="lv-LV" sz="2400" dirty="0"/>
              <a:t> vide» (turpmāk – EBV) vēstule ar informāciju, ka noslēdzas Eiropas Savienības struktūrfondu projekts «Par atkritumu dalītās savākšanas punktu izveidi un pilnveidi Ādažu novadā» (turpmāk – Projekts), kurš bija spēkā no 2017. gada rudens līdz šā gada maija mēnesim.</a:t>
            </a:r>
          </a:p>
          <a:p>
            <a:endParaRPr lang="lv-LV" sz="2400" dirty="0"/>
          </a:p>
          <a:p>
            <a:r>
              <a:rPr lang="lv-LV" sz="2400" dirty="0"/>
              <a:t>Projekta ietvaros EBV 34 adresēs Ādažu pilsētā un Ādažu pagastā tika nodrošināta bezmaksas bioloģisko atkritumu apsaimniekošana.</a:t>
            </a:r>
          </a:p>
        </p:txBody>
      </p:sp>
    </p:spTree>
    <p:extLst>
      <p:ext uri="{BB962C8B-B14F-4D97-AF65-F5344CB8AC3E}">
        <p14:creationId xmlns:p14="http://schemas.microsoft.com/office/powerpoint/2010/main" val="350873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98612-CF5F-AEFC-6F0F-CF230A1F6665}"/>
              </a:ext>
            </a:extLst>
          </p:cNvPr>
          <p:cNvSpPr txBox="1"/>
          <p:nvPr/>
        </p:nvSpPr>
        <p:spPr>
          <a:xfrm>
            <a:off x="2057400" y="762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LABĀ ZIŅA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E2913-5654-170A-7C0B-CA9479773CA3}"/>
              </a:ext>
            </a:extLst>
          </p:cNvPr>
          <p:cNvSpPr txBox="1"/>
          <p:nvPr/>
        </p:nvSpPr>
        <p:spPr>
          <a:xfrm>
            <a:off x="1981200" y="1676400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Ņemot vērā organisku informācijas apriti un sadarbību ar SIA «Eco </a:t>
            </a:r>
            <a:r>
              <a:rPr lang="lv-LV" sz="2000" dirty="0" err="1"/>
              <a:t>Baltia</a:t>
            </a:r>
            <a:r>
              <a:rPr lang="lv-LV" sz="2000" dirty="0"/>
              <a:t> vide» bezmaksas projektam par bioloģiski noārdāmo atkritumu apsaimniekošanu Ādažu pilsētā un pagastā noslēdzoties, esam saņēmuši labo ziņu – </a:t>
            </a:r>
            <a:r>
              <a:rPr lang="lv-LV" sz="2000" b="1" dirty="0"/>
              <a:t>par pārejas periodu, no šā gada 1. maija līdz </a:t>
            </a:r>
            <a:r>
              <a:rPr lang="lv-LV" sz="2000" b="1" dirty="0" err="1"/>
              <a:t>bio</a:t>
            </a:r>
            <a:r>
              <a:rPr lang="lv-LV" sz="2000" b="1" dirty="0"/>
              <a:t>-konteineru pilnīgai noņemšanai, maksa par bioloģisko atkritumu apsaimniekošanu mums netiks piemērota.</a:t>
            </a:r>
          </a:p>
        </p:txBody>
      </p:sp>
    </p:spTree>
    <p:extLst>
      <p:ext uri="{BB962C8B-B14F-4D97-AF65-F5344CB8AC3E}">
        <p14:creationId xmlns:p14="http://schemas.microsoft.com/office/powerpoint/2010/main" val="1428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13282"/>
            <a:ext cx="7162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lv-LV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lv-LV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lv-LV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lv-LV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C75B0-8A72-1B84-D715-DA8B33E07940}"/>
              </a:ext>
            </a:extLst>
          </p:cNvPr>
          <p:cNvSpPr txBox="1"/>
          <p:nvPr/>
        </p:nvSpPr>
        <p:spPr>
          <a:xfrm>
            <a:off x="2139518" y="838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INFORMĀCIJAS APRITE INTERNETVIDĒ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7A2E7-3034-044E-8D4A-BBE4C7514B80}"/>
              </a:ext>
            </a:extLst>
          </p:cNvPr>
          <p:cNvSpPr txBox="1"/>
          <p:nvPr/>
        </p:nvSpPr>
        <p:spPr>
          <a:xfrm>
            <a:off x="2139518" y="1828800"/>
            <a:ext cx="54102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 dirty="0"/>
              <a:t>Lai mūsu Ādažu pilsētas un pagasta iedzīvotāji būtu zinoši par notiekoši viņu dzīves vidē, sagatavojam un ievietojam informāciju interneta videi: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Mājaslapā </a:t>
            </a:r>
            <a:r>
              <a:rPr lang="lv-LV" sz="2000" dirty="0">
                <a:hlinkClick r:id="rId2"/>
              </a:rPr>
              <a:t>www.carnikavaskomunalserviss.lv</a:t>
            </a:r>
            <a:r>
              <a:rPr lang="lv-LV" sz="20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Mājaslapā </a:t>
            </a:r>
            <a:r>
              <a:rPr lang="lv-LV" sz="2000" dirty="0">
                <a:hlinkClick r:id="rId3"/>
              </a:rPr>
              <a:t>www.adazunovads.lv</a:t>
            </a:r>
            <a:endParaRPr lang="lv-LV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 err="1"/>
              <a:t>Facebook</a:t>
            </a:r>
            <a:r>
              <a:rPr lang="lv-LV" sz="2000" dirty="0"/>
              <a:t> p/a «Carnikavas </a:t>
            </a:r>
            <a:r>
              <a:rPr lang="lv-LV" sz="2000" dirty="0" err="1"/>
              <a:t>komunālserviss</a:t>
            </a:r>
            <a:r>
              <a:rPr lang="lv-LV" sz="2000" dirty="0"/>
              <a:t>» lapā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 err="1"/>
              <a:t>Facebook</a:t>
            </a:r>
            <a:r>
              <a:rPr lang="lv-LV" sz="2000" dirty="0"/>
              <a:t> Ādažu novada lapā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67829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C2EDFC-F15B-9D93-D483-52799C3C03B5}"/>
              </a:ext>
            </a:extLst>
          </p:cNvPr>
          <p:cNvSpPr txBox="1"/>
          <p:nvPr/>
        </p:nvSpPr>
        <p:spPr>
          <a:xfrm>
            <a:off x="1752600" y="5334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11.05.2023.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mājaslapā - par bioloģiski noārdāmo atkritumu bezmaksas apsaimniekošanas projekta noslēgumu.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F8915-FFBC-7EAC-676D-35A17AF8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88134"/>
            <a:ext cx="5630061" cy="3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0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B919A-7E11-95F4-AFC5-B419FD112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78572"/>
            <a:ext cx="531535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4E155-6AD0-1F05-5452-C519945E6847}"/>
              </a:ext>
            </a:extLst>
          </p:cNvPr>
          <p:cNvSpPr txBox="1"/>
          <p:nvPr/>
        </p:nvSpPr>
        <p:spPr>
          <a:xfrm>
            <a:off x="1524000" y="307428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11.05.2023.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</a:t>
            </a:r>
            <a:r>
              <a:rPr lang="lv-LV" sz="2400" b="1" dirty="0" err="1"/>
              <a:t>Facebook</a:t>
            </a:r>
            <a:r>
              <a:rPr lang="lv-LV" sz="2400" b="1" dirty="0"/>
              <a:t> lapā - par iespējām apsaimniekot </a:t>
            </a:r>
            <a:r>
              <a:rPr lang="lv-LV" sz="2400" b="1" dirty="0" err="1"/>
              <a:t>bio</a:t>
            </a:r>
            <a:r>
              <a:rPr lang="lv-LV" sz="2400" b="1" dirty="0"/>
              <a:t>-atkritumus individuāli</a:t>
            </a:r>
          </a:p>
        </p:txBody>
      </p:sp>
    </p:spTree>
    <p:extLst>
      <p:ext uri="{BB962C8B-B14F-4D97-AF65-F5344CB8AC3E}">
        <p14:creationId xmlns:p14="http://schemas.microsoft.com/office/powerpoint/2010/main" val="40237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F43BC-2F20-1204-713B-C954063E9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4197201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D4D69-6280-34AB-6839-32732F81B42F}"/>
              </a:ext>
            </a:extLst>
          </p:cNvPr>
          <p:cNvSpPr txBox="1"/>
          <p:nvPr/>
        </p:nvSpPr>
        <p:spPr>
          <a:xfrm>
            <a:off x="1752600" y="533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11.05.2023.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mājaslapā – par iespējām apsaimniekot bioloģiski noārdāmos atkritumus</a:t>
            </a:r>
          </a:p>
        </p:txBody>
      </p:sp>
    </p:spTree>
    <p:extLst>
      <p:ext uri="{BB962C8B-B14F-4D97-AF65-F5344CB8AC3E}">
        <p14:creationId xmlns:p14="http://schemas.microsoft.com/office/powerpoint/2010/main" val="57081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1C33E-3EE4-C465-6554-66ABB10A0C86}"/>
              </a:ext>
            </a:extLst>
          </p:cNvPr>
          <p:cNvSpPr txBox="1"/>
          <p:nvPr/>
        </p:nvSpPr>
        <p:spPr>
          <a:xfrm>
            <a:off x="1600200" y="18294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16.05.2023. Ādažu novada mājaslapā – par bezmaksas </a:t>
            </a:r>
            <a:r>
              <a:rPr lang="lv-LV" sz="2400" b="1" dirty="0" err="1"/>
              <a:t>bio</a:t>
            </a:r>
            <a:r>
              <a:rPr lang="lv-LV" sz="2400" b="1" dirty="0"/>
              <a:t>-atkritumu apsaimniekošanas projekta noslēgumu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3C04D-6468-67CA-45EF-74A033102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47421"/>
            <a:ext cx="4403426" cy="46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01D05-3C11-E341-A26A-604BBBDED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38" y="1905000"/>
            <a:ext cx="4207123" cy="460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8E371-2006-A9B6-12DD-E0F0349CEF9D}"/>
              </a:ext>
            </a:extLst>
          </p:cNvPr>
          <p:cNvSpPr txBox="1"/>
          <p:nvPr/>
        </p:nvSpPr>
        <p:spPr>
          <a:xfrm>
            <a:off x="1752600" y="53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18.05.2023. P/a «Carnikavas </a:t>
            </a:r>
            <a:r>
              <a:rPr lang="lv-LV" sz="2400" b="1" dirty="0" err="1"/>
              <a:t>komunālserviss</a:t>
            </a:r>
            <a:r>
              <a:rPr lang="lv-LV" sz="2400" b="1" dirty="0"/>
              <a:t>» mājaslapā – par </a:t>
            </a:r>
            <a:r>
              <a:rPr lang="lv-LV" sz="2400" b="1" dirty="0" err="1"/>
              <a:t>bio</a:t>
            </a:r>
            <a:r>
              <a:rPr lang="lv-LV" sz="2400" b="1" dirty="0"/>
              <a:t>-konteineru noņemšanas 1.kārtu</a:t>
            </a:r>
          </a:p>
        </p:txBody>
      </p:sp>
    </p:spTree>
    <p:extLst>
      <p:ext uri="{BB962C8B-B14F-4D97-AF65-F5344CB8AC3E}">
        <p14:creationId xmlns:p14="http://schemas.microsoft.com/office/powerpoint/2010/main" val="264336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8E322-E088-3280-EB4C-5515EC93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076700" cy="4677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B77F8-04F6-04EE-5B49-C60B784F84A2}"/>
              </a:ext>
            </a:extLst>
          </p:cNvPr>
          <p:cNvSpPr txBox="1"/>
          <p:nvPr/>
        </p:nvSpPr>
        <p:spPr>
          <a:xfrm>
            <a:off x="1600200" y="1829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b="1" dirty="0"/>
              <a:t>18.05.2023. Ādažu novada </a:t>
            </a:r>
            <a:r>
              <a:rPr lang="lv-LV" sz="2400" b="1" dirty="0" err="1"/>
              <a:t>Facebook</a:t>
            </a:r>
            <a:r>
              <a:rPr lang="lv-LV" sz="2400" b="1" dirty="0"/>
              <a:t> lapā – par bezmaksas </a:t>
            </a:r>
            <a:r>
              <a:rPr lang="lv-LV" sz="2400" b="1" dirty="0" err="1"/>
              <a:t>bio</a:t>
            </a:r>
            <a:r>
              <a:rPr lang="lv-LV" sz="2400" b="1" dirty="0"/>
              <a:t>-atkritumu noslēgšanos un </a:t>
            </a:r>
            <a:r>
              <a:rPr lang="lv-LV" sz="2400" b="1" dirty="0" err="1"/>
              <a:t>bio</a:t>
            </a:r>
            <a:r>
              <a:rPr lang="lv-LV" sz="2400" b="1" dirty="0"/>
              <a:t>-atkritumu apsaimniekošanas iespējām</a:t>
            </a:r>
          </a:p>
        </p:txBody>
      </p:sp>
    </p:spTree>
    <p:extLst>
      <p:ext uri="{BB962C8B-B14F-4D97-AF65-F5344CB8AC3E}">
        <p14:creationId xmlns:p14="http://schemas.microsoft.com/office/powerpoint/2010/main" val="22292522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9947</TotalTime>
  <Words>537</Words>
  <Application>Microsoft Office PowerPoint</Application>
  <PresentationFormat>On-screen Show (4:3)</PresentationFormat>
  <Paragraphs>45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BIOLOĢISKI NOĀRDĀMO ATKRITUMU BEZMAKSAS APSAIMNIEKOŠANAS PROJEKTA NOSLĒGUMS ĀDAŽU PILSĒTĀ UN ĀDAŽU PAGASTĀ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‘Upmalu’ aizsargdambja rekonstrukcija</dc:title>
  <dc:creator>Karīna Miķelsone</dc:creator>
  <cp:lastModifiedBy>Sintija Tenisa</cp:lastModifiedBy>
  <cp:revision>625</cp:revision>
  <cp:lastPrinted>2023-03-08T06:22:07Z</cp:lastPrinted>
  <dcterms:created xsi:type="dcterms:W3CDTF">2006-08-16T00:00:00Z</dcterms:created>
  <dcterms:modified xsi:type="dcterms:W3CDTF">2023-06-26T08:01:39Z</dcterms:modified>
</cp:coreProperties>
</file>