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9" r:id="rId1"/>
  </p:sldMasterIdLst>
  <p:notesMasterIdLst>
    <p:notesMasterId r:id="rId8"/>
  </p:notesMasterIdLst>
  <p:sldIdLst>
    <p:sldId id="257" r:id="rId2"/>
    <p:sldId id="318" r:id="rId3"/>
    <p:sldId id="322" r:id="rId4"/>
    <p:sldId id="323" r:id="rId5"/>
    <p:sldId id="324" r:id="rId6"/>
    <p:sldId id="325" r:id="rId7"/>
  </p:sldIdLst>
  <p:sldSz cx="12192000" cy="6858000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A4BE"/>
    <a:srgbClr val="6F8E9F"/>
    <a:srgbClr val="C9B6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Vidējs stils 3 - izcēlum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Vidējs stils 2 - izcēlum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25E5076-3810-47DD-B79F-674D7AD40C01}" styleName="Tumšs stils 1 - izcēlums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53" autoAdjust="0"/>
    <p:restoredTop sz="94590" autoAdjust="0"/>
  </p:normalViewPr>
  <p:slideViewPr>
    <p:cSldViewPr snapToGrid="0" snapToObjects="1">
      <p:cViewPr varScale="1">
        <p:scale>
          <a:sx n="108" d="100"/>
          <a:sy n="108" d="100"/>
        </p:scale>
        <p:origin x="87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325B2CF-31F3-4A3A-AE50-B70CAD98A4C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AD9B0-810D-43D0-A495-ADD166AC754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4975B08-CC19-44CA-85EB-1585BA64692E}" type="datetimeFigureOut">
              <a:rPr lang="en-US"/>
              <a:pPr>
                <a:defRPr/>
              </a:pPr>
              <a:t>5/31/2023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1D974CE-A9F8-4699-9557-9735D6A45D4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FA1BA77-E4FD-4DF5-BBF6-05D3A2ECE2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D5EFE9-9539-4F64-990A-05F7AB0F58E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9666E0-8A13-44B8-83C9-D8EDBC7F92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CAF71F6-6AD3-4F31-97A9-3A34FDDDDAF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AF71F6-6AD3-4F31-97A9-3A34FDDDDAF5}" type="slidenum">
              <a:rPr lang="en-US" altLang="lv-LV" smtClean="0"/>
              <a:pPr>
                <a:defRPr/>
              </a:pPr>
              <a:t>4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537298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5/31/2023</a:t>
            </a:fld>
            <a:endParaRPr lang="en-US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567112783"/>
      </p:ext>
    </p:extLst>
  </p:cSld>
  <p:clrMapOvr>
    <a:masterClrMapping/>
  </p:clrMapOvr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5/31/2023</a:t>
            </a:fld>
            <a:endParaRPr lang="en-US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06793052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5/31/2023</a:t>
            </a:fld>
            <a:endParaRPr lang="en-US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34300802"/>
      </p:ext>
    </p:extLst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5/31/2023</a:t>
            </a:fld>
            <a:endParaRPr lang="en-US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192187590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5/31/2023</a:t>
            </a:fld>
            <a:endParaRPr lang="en-US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60020162"/>
      </p:ext>
    </p:extLst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5/31/2023</a:t>
            </a:fld>
            <a:endParaRPr lang="en-US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362931363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5/31/2023</a:t>
            </a:fld>
            <a:endParaRPr lang="en-US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4297936"/>
      </p:ext>
    </p:extLst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5/31/2023</a:t>
            </a:fld>
            <a:endParaRPr lang="en-US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723001729"/>
      </p:ext>
    </p:extLst>
  </p:cSld>
  <p:clrMapOvr>
    <a:masterClrMapping/>
  </p:clrMapOvr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5/31/2023</a:t>
            </a:fld>
            <a:endParaRPr lang="en-US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33252927"/>
      </p:ext>
    </p:extLst>
  </p:cSld>
  <p:clrMapOvr>
    <a:masterClrMapping/>
  </p:clrMapOvr>
  <p:hf sldNum="0"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5/31/2023</a:t>
            </a:fld>
            <a:endParaRPr lang="en-US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504794560"/>
      </p:ext>
    </p:extLst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5/31/2023</a:t>
            </a:fld>
            <a:endParaRPr lang="en-US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241760857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5/31/2023</a:t>
            </a:fld>
            <a:endParaRPr lang="en-US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593370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A4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72CD792-B61E-4A7D-B4B7-A1F35F5F149B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0" name="TextBox 10">
            <a:extLst>
              <a:ext uri="{FF2B5EF4-FFF2-40B4-BE49-F238E27FC236}">
                <a16:creationId xmlns:a16="http://schemas.microsoft.com/office/drawing/2014/main" id="{23A450F0-8DF8-419D-87C1-6253F6B00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813" y="3491121"/>
            <a:ext cx="113792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lv-LV" altLang="lv-LV" sz="4400" b="1" dirty="0" err="1">
                <a:solidFill>
                  <a:schemeClr val="bg1"/>
                </a:solidFill>
                <a:latin typeface="Montserrat" panose="00000500000000000000" pitchFamily="50" charset="-70"/>
              </a:rPr>
              <a:t>Aktuālitāte</a:t>
            </a:r>
            <a:r>
              <a:rPr lang="lv-LV" altLang="lv-LV" sz="4400" b="1" dirty="0">
                <a:solidFill>
                  <a:schemeClr val="bg1"/>
                </a:solidFill>
                <a:latin typeface="Montserrat" panose="00000500000000000000" pitchFamily="50" charset="-70"/>
              </a:rPr>
              <a:t>: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lv-LV" altLang="lv-LV" sz="4400" b="1" dirty="0">
                <a:solidFill>
                  <a:schemeClr val="bg1"/>
                </a:solidFill>
                <a:latin typeface="Montserrat" panose="00000500000000000000" pitchFamily="50" charset="-70"/>
              </a:rPr>
              <a:t>Suņu apmācības laukums</a:t>
            </a:r>
            <a:endParaRPr lang="en-US" altLang="lv-LV" sz="4400" b="1" dirty="0">
              <a:solidFill>
                <a:schemeClr val="bg1"/>
              </a:solidFill>
              <a:latin typeface="Montserrat" panose="00000500000000000000" pitchFamily="50" charset="-70"/>
            </a:endParaRPr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596B6307-F20B-3727-D601-CC4A85A96121}"/>
              </a:ext>
            </a:extLst>
          </p:cNvPr>
          <p:cNvSpPr txBox="1">
            <a:spLocks/>
          </p:cNvSpPr>
          <p:nvPr/>
        </p:nvSpPr>
        <p:spPr>
          <a:xfrm>
            <a:off x="0" y="6356350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Attīstības un projektu nodaļa    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|   </a:t>
            </a: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17.05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23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A99BBF-A44F-326C-568E-2496EF8FD0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740" y="485579"/>
            <a:ext cx="2954244" cy="28813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17.05</a:t>
            </a:r>
            <a:r>
              <a:rPr lang="en-US" dirty="0"/>
              <a:t>.20</a:t>
            </a:r>
            <a:r>
              <a:rPr lang="lv-LV" dirty="0"/>
              <a:t>23</a:t>
            </a:r>
            <a:r>
              <a:rPr lang="en-US" dirty="0"/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VĒSTULE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Satura vietturis 7">
            <a:extLst>
              <a:ext uri="{FF2B5EF4-FFF2-40B4-BE49-F238E27FC236}">
                <a16:creationId xmlns:a16="http://schemas.microsoft.com/office/drawing/2014/main" id="{DF5B01CC-2DE7-733B-4097-9FD7609434D4}"/>
              </a:ext>
            </a:extLst>
          </p:cNvPr>
          <p:cNvSpPr txBox="1">
            <a:spLocks/>
          </p:cNvSpPr>
          <p:nvPr/>
        </p:nvSpPr>
        <p:spPr bwMode="auto">
          <a:xfrm>
            <a:off x="791570" y="1324349"/>
            <a:ext cx="10665324" cy="4518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lv-LV" sz="2400" dirty="0"/>
          </a:p>
          <a:p>
            <a:pPr marL="0" indent="0" algn="ctr">
              <a:buNone/>
            </a:pPr>
            <a:r>
              <a:rPr lang="lv-LV" sz="2400" dirty="0"/>
              <a:t>Lai izglītotu suņu saimniekus un būtu iespēja apmācīt savus </a:t>
            </a:r>
            <a:r>
              <a:rPr lang="lv-LV" sz="2400" dirty="0" err="1"/>
              <a:t>lolojumdzīvniekus</a:t>
            </a:r>
            <a:r>
              <a:rPr lang="lv-LV" sz="2400" dirty="0"/>
              <a:t>, iegūt plašākas zināšanas par dzīvnieku labturības prasībām Latvijā, lai attīstītu suņu apmācības un suņu sporta programmas</a:t>
            </a:r>
          </a:p>
          <a:p>
            <a:pPr marL="0" indent="0" algn="ctr">
              <a:buNone/>
            </a:pPr>
            <a:endParaRPr lang="lv-LV" sz="2400" dirty="0"/>
          </a:p>
          <a:p>
            <a:pPr marL="0" indent="0" algn="ctr">
              <a:buNone/>
            </a:pPr>
            <a:endParaRPr lang="lv-LV" sz="2400" dirty="0"/>
          </a:p>
          <a:p>
            <a:pPr marL="0" indent="0" algn="ctr">
              <a:buNone/>
            </a:pPr>
            <a:r>
              <a:rPr lang="lv-LV" sz="2400" dirty="0"/>
              <a:t>«</a:t>
            </a:r>
            <a:r>
              <a:rPr lang="lv-LV" sz="2400" dirty="0" err="1"/>
              <a:t>Elidbird</a:t>
            </a:r>
            <a:r>
              <a:rPr lang="lv-LV" sz="2400" dirty="0"/>
              <a:t> Dogs» skolas trenere lūdz ierādīt teritoriju apmācības laukuma izveidei</a:t>
            </a:r>
          </a:p>
        </p:txBody>
      </p:sp>
    </p:spTree>
    <p:extLst>
      <p:ext uri="{BB962C8B-B14F-4D97-AF65-F5344CB8AC3E}">
        <p14:creationId xmlns:p14="http://schemas.microsoft.com/office/powerpoint/2010/main" val="679765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17.05</a:t>
            </a:r>
            <a:r>
              <a:rPr lang="en-US" dirty="0"/>
              <a:t>.20</a:t>
            </a:r>
            <a:r>
              <a:rPr lang="lv-LV" dirty="0"/>
              <a:t>23</a:t>
            </a:r>
            <a:r>
              <a:rPr lang="en-US" dirty="0"/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IESPĒJAMIE ĪPAŠUMI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Satura vietturis 7">
            <a:extLst>
              <a:ext uri="{FF2B5EF4-FFF2-40B4-BE49-F238E27FC236}">
                <a16:creationId xmlns:a16="http://schemas.microsoft.com/office/drawing/2014/main" id="{DF5B01CC-2DE7-733B-4097-9FD7609434D4}"/>
              </a:ext>
            </a:extLst>
          </p:cNvPr>
          <p:cNvSpPr txBox="1">
            <a:spLocks/>
          </p:cNvSpPr>
          <p:nvPr/>
        </p:nvSpPr>
        <p:spPr bwMode="auto">
          <a:xfrm>
            <a:off x="791570" y="1613648"/>
            <a:ext cx="10844618" cy="4377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lv-LV" sz="2400" dirty="0"/>
              <a:t>Zaļā zona gar Ādažu vidusskolas stadionu no </a:t>
            </a:r>
            <a:r>
              <a:rPr lang="lv-LV" sz="2400" dirty="0" err="1"/>
              <a:t>Gaujaskrastu</a:t>
            </a:r>
            <a:r>
              <a:rPr lang="lv-LV" sz="2400" dirty="0"/>
              <a:t> ielas puses Gaujas ielā 30, Ādažos kadastra Nr. 80440080192;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2400" dirty="0"/>
              <a:t>Zemes gabals Smilgu ielā 1, Ādažos ar kadastra Nr. 80440070616 (šobrīd tiek izmantots kā beramo materiālu </a:t>
            </a:r>
            <a:r>
              <a:rPr lang="lv-LV" sz="2400" dirty="0" err="1"/>
              <a:t>atbērtne</a:t>
            </a:r>
            <a:r>
              <a:rPr lang="lv-LV" sz="2400" dirty="0"/>
              <a:t> Gaujas krastu stiprinājumu izbūves laikā);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2400" dirty="0"/>
              <a:t>Zaļā zona gar automašīnu stāvlaukumu ar grants segumu Gaujas ielā 31, Ādažos, ar kadastra Nr.80440070375;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2400" dirty="0"/>
              <a:t>Aktīvās atpūtas parkā "Zibeņi" Carnikavā ar kadastra Nr. 80520051449;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2400" dirty="0"/>
              <a:t>Zemes gabals Lazdu ielā 11, Garkalnē, ar kadastra Nr. 80440120185.</a:t>
            </a:r>
          </a:p>
        </p:txBody>
      </p:sp>
    </p:spTree>
    <p:extLst>
      <p:ext uri="{BB962C8B-B14F-4D97-AF65-F5344CB8AC3E}">
        <p14:creationId xmlns:p14="http://schemas.microsoft.com/office/powerpoint/2010/main" val="3396472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5" name="Satura vietturis 4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4275" t="22704" r="6052" b="10415"/>
          <a:stretch/>
        </p:blipFill>
        <p:spPr>
          <a:xfrm>
            <a:off x="640097" y="365125"/>
            <a:ext cx="10911806" cy="5892022"/>
          </a:xfrm>
          <a:prstGeom prst="rect">
            <a:avLst/>
          </a:prstGeom>
        </p:spPr>
      </p:pic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17.05</a:t>
            </a:r>
            <a:r>
              <a:rPr lang="en-US" dirty="0"/>
              <a:t>.20</a:t>
            </a:r>
            <a:r>
              <a:rPr lang="lv-LV" dirty="0"/>
              <a:t>23</a:t>
            </a:r>
            <a:r>
              <a:rPr lang="en-US" dirty="0"/>
              <a:t>.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6" name="Ovāls 5"/>
          <p:cNvSpPr/>
          <p:nvPr/>
        </p:nvSpPr>
        <p:spPr>
          <a:xfrm>
            <a:off x="7570177" y="4158762"/>
            <a:ext cx="439615" cy="153865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Ovāls 6"/>
          <p:cNvSpPr/>
          <p:nvPr/>
        </p:nvSpPr>
        <p:spPr>
          <a:xfrm rot="2524857">
            <a:off x="3772755" y="2013924"/>
            <a:ext cx="851848" cy="47644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Ovāls 7"/>
          <p:cNvSpPr/>
          <p:nvPr/>
        </p:nvSpPr>
        <p:spPr>
          <a:xfrm rot="913414">
            <a:off x="2770622" y="1048347"/>
            <a:ext cx="987188" cy="62286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28258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atura vietturis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0526" t="24522" r="14918" b="12839"/>
          <a:stretch/>
        </p:blipFill>
        <p:spPr>
          <a:xfrm>
            <a:off x="1615351" y="365125"/>
            <a:ext cx="8961297" cy="5787509"/>
          </a:xfrm>
          <a:prstGeom prst="rect">
            <a:avLst/>
          </a:prstGeom>
        </p:spPr>
      </p:pic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Attīstības un projektu nodaļa    |   17.05.2023.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6" name="Ovāls 5"/>
          <p:cNvSpPr/>
          <p:nvPr/>
        </p:nvSpPr>
        <p:spPr>
          <a:xfrm rot="20690597">
            <a:off x="5073163" y="2031555"/>
            <a:ext cx="1274884" cy="169691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64326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lv-LV" sz="2800" b="1" dirty="0">
                <a:solidFill>
                  <a:srgbClr val="E7E6E6">
                    <a:lumMod val="50000"/>
                  </a:srgbClr>
                </a:solidFill>
                <a:latin typeface="Montserrat" pitchFamily="2" charset="77"/>
                <a:ea typeface="+mn-ea"/>
                <a:cs typeface="+mn-cs"/>
              </a:rPr>
              <a:t>PRIEKŠLIKUMS</a:t>
            </a:r>
            <a:br>
              <a:rPr lang="en-US" sz="1800" b="1" dirty="0">
                <a:solidFill>
                  <a:srgbClr val="E7E6E6">
                    <a:lumMod val="50000"/>
                  </a:srgbClr>
                </a:solidFill>
                <a:latin typeface="Montserrat" pitchFamily="2" charset="77"/>
                <a:ea typeface="+mn-ea"/>
                <a:cs typeface="+mn-cs"/>
              </a:rPr>
            </a:b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lv-LV" dirty="0"/>
              <a:t>Atbalstīt ideju un definēt pašvaldības īpašumus, kur būtu iespējams attīstīt suņu apmācību laukumu;</a:t>
            </a:r>
          </a:p>
          <a:p>
            <a:pPr marL="514350" indent="-514350">
              <a:buFont typeface="+mj-lt"/>
              <a:buAutoNum type="arabicPeriod"/>
            </a:pPr>
            <a:r>
              <a:rPr lang="lv-LV" dirty="0"/>
              <a:t>Iespējami 2 scenāriji, kādā procesā izveidot laukumu:</a:t>
            </a:r>
          </a:p>
          <a:p>
            <a:pPr marL="0" indent="0">
              <a:buNone/>
            </a:pPr>
            <a:r>
              <a:rPr lang="lv-LV" dirty="0"/>
              <a:t>	2.1. Pašvaldība nodod bezatlīdzības  lietošanā teritoriju 	sabiedriskā labuma organizācijai vai sociālajam uzņēmumam uz 	laiku, kamēr tiem ir spēkā attiecīgais statuss, bet ne ilgāku par 10 	gadiem.</a:t>
            </a:r>
          </a:p>
          <a:p>
            <a:pPr marL="0" indent="0">
              <a:buNone/>
            </a:pPr>
            <a:r>
              <a:rPr lang="lv-LV" dirty="0"/>
              <a:t>	2.2. Pašvaldība organizē nomas tiesību izsoli ar mērķi izveidot 	suņu apmācību laukumu ( ar mēneša , ar stundas likmi?)</a:t>
            </a:r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fr-FR" dirty="0">
                <a:solidFill>
                  <a:prstClr val="black">
                    <a:tint val="75000"/>
                  </a:prstClr>
                </a:solidFill>
              </a:rPr>
              <a:t>Attīstības un projektu nodaļa    |   17.05.2023.</a:t>
            </a:r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2922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2372</TotalTime>
  <Words>275</Words>
  <Application>Microsoft Office PowerPoint</Application>
  <PresentationFormat>Widescreen</PresentationFormat>
  <Paragraphs>26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Montserrat</vt:lpstr>
      <vt:lpstr>Office dizains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PRIEKŠLIKUMS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Ginta Pavasara</dc:creator>
  <cp:lastModifiedBy>Jevgēnija Sviridenkova</cp:lastModifiedBy>
  <cp:revision>67</cp:revision>
  <cp:lastPrinted>2022-12-06T11:26:56Z</cp:lastPrinted>
  <dcterms:created xsi:type="dcterms:W3CDTF">2019-01-14T18:08:04Z</dcterms:created>
  <dcterms:modified xsi:type="dcterms:W3CDTF">2023-05-31T12:43:28Z</dcterms:modified>
</cp:coreProperties>
</file>