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8"/>
  </p:notesMasterIdLst>
  <p:sldIdLst>
    <p:sldId id="257" r:id="rId2"/>
    <p:sldId id="318" r:id="rId3"/>
    <p:sldId id="322" r:id="rId4"/>
    <p:sldId id="323" r:id="rId5"/>
    <p:sldId id="324" r:id="rId6"/>
    <p:sldId id="325" r:id="rId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108" d="100"/>
          <a:sy n="10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372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Aktuālitāte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Suņu apmācības laukums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17.05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VĒSTULE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Lai izglītotu suņu saimniekus un būtu iespēja apmācīt savus </a:t>
            </a:r>
            <a:r>
              <a:rPr lang="lv-LV" sz="2400" dirty="0" err="1"/>
              <a:t>lolojumdzīvniekus</a:t>
            </a:r>
            <a:r>
              <a:rPr lang="lv-LV" sz="2400" dirty="0"/>
              <a:t>, iegūt plašākas zināšanas par dzīvnieku labturības prasībām Latvijā, lai attīstītu suņu apmācības un suņu sporta programmas</a:t>
            </a:r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«</a:t>
            </a:r>
            <a:r>
              <a:rPr lang="lv-LV" sz="2400" dirty="0" err="1"/>
              <a:t>Elidbird</a:t>
            </a:r>
            <a:r>
              <a:rPr lang="lv-LV" sz="2400" dirty="0"/>
              <a:t> Dogs» skolas trenere lūdz ierādīt teritoriju apmācības laukuma izveidei</a:t>
            </a:r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ĪPAŠUMI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613648"/>
            <a:ext cx="10844618" cy="4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lv-LV" sz="2400" dirty="0"/>
              <a:t>Zaļā zona gar Ādažu vidusskolas stadionu no </a:t>
            </a:r>
            <a:r>
              <a:rPr lang="lv-LV" sz="2400" dirty="0" err="1"/>
              <a:t>Gaujaskrastu</a:t>
            </a:r>
            <a:r>
              <a:rPr lang="lv-LV" sz="2400" dirty="0"/>
              <a:t> ielas puses Gaujas ielā 30, Ādažos kadastra Nr. 80440080192;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Zemes gabals Smilgu ielā 1, Ādažos ar kadastra Nr. 80440070616 (šobrīd tiek izmantots kā beramo materiālu </a:t>
            </a:r>
            <a:r>
              <a:rPr lang="lv-LV" sz="2400" dirty="0" err="1"/>
              <a:t>atbērtne</a:t>
            </a:r>
            <a:r>
              <a:rPr lang="lv-LV" sz="2400" dirty="0"/>
              <a:t> Gaujas krastu stiprinājumu izbūves laikā);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Zaļā zona gar automašīnu stāvlaukumu ar grants segumu Gaujas ielā 31, Ādažos, ar kadastra Nr.80440070375;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Aktīvās atpūtas parkā "Zibeņi" Carnikavā ar kadastra Nr. 80520051449;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Zemes gabals Lazdu ielā 11, Garkalnē, ar kadastra Nr. 80440120185.</a:t>
            </a:r>
          </a:p>
        </p:txBody>
      </p:sp>
    </p:spTree>
    <p:extLst>
      <p:ext uri="{BB962C8B-B14F-4D97-AF65-F5344CB8AC3E}">
        <p14:creationId xmlns:p14="http://schemas.microsoft.com/office/powerpoint/2010/main" val="33964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275" t="22704" r="6052" b="10415"/>
          <a:stretch/>
        </p:blipFill>
        <p:spPr>
          <a:xfrm>
            <a:off x="640097" y="365125"/>
            <a:ext cx="10911806" cy="5892022"/>
          </a:xfrm>
          <a:prstGeom prst="rect">
            <a:avLst/>
          </a:prstGeom>
        </p:spPr>
      </p:pic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17.05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Ovāls 5"/>
          <p:cNvSpPr/>
          <p:nvPr/>
        </p:nvSpPr>
        <p:spPr>
          <a:xfrm>
            <a:off x="7570177" y="4158762"/>
            <a:ext cx="439615" cy="1538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/>
          <p:cNvSpPr/>
          <p:nvPr/>
        </p:nvSpPr>
        <p:spPr>
          <a:xfrm rot="2524857">
            <a:off x="3772755" y="2013924"/>
            <a:ext cx="851848" cy="4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āls 7"/>
          <p:cNvSpPr/>
          <p:nvPr/>
        </p:nvSpPr>
        <p:spPr>
          <a:xfrm rot="913414">
            <a:off x="2770622" y="1048347"/>
            <a:ext cx="987188" cy="622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25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26" t="24522" r="14918" b="12839"/>
          <a:stretch/>
        </p:blipFill>
        <p:spPr>
          <a:xfrm>
            <a:off x="1615351" y="365125"/>
            <a:ext cx="8961297" cy="5787509"/>
          </a:xfrm>
          <a:prstGeom prst="rect">
            <a:avLst/>
          </a:prstGeom>
        </p:spPr>
      </p:pic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Attīstības un projektu nodaļa    |   17.05.2023.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Ovāls 5"/>
          <p:cNvSpPr/>
          <p:nvPr/>
        </p:nvSpPr>
        <p:spPr>
          <a:xfrm rot="20690597">
            <a:off x="5073163" y="2031555"/>
            <a:ext cx="1274884" cy="1696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32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PRIEKŠLIKUMS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Atbalstīt ideju un definēt pašvaldības īpašumus, kur būtu iespējams attīstīt suņu apmācību laukumu;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Iespējami 2 scenāriji, kādā procesā izveidot laukumu:</a:t>
            </a:r>
          </a:p>
          <a:p>
            <a:pPr marL="0" indent="0">
              <a:buNone/>
            </a:pPr>
            <a:r>
              <a:rPr lang="lv-LV" dirty="0"/>
              <a:t>	2.1. Pašvaldība nodod bezatlīdzības  lietošanā teritoriju 	sabiedriskā labuma organizācijai vai sociālajam uzņēmumam uz 	laiku, kamēr tiem ir spēkā attiecīgais statuss, bet ne ilgāku par 10 	gadiem.</a:t>
            </a:r>
          </a:p>
          <a:p>
            <a:pPr marL="0" indent="0">
              <a:buNone/>
            </a:pPr>
            <a:r>
              <a:rPr lang="lv-LV" dirty="0"/>
              <a:t>	2.2. Pašvaldība organizē nomas tiesību izsoli ar mērķi izveidot 	suņu apmācību laukumu ( ar mēneša , ar stundas likmi?)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Attīstības un projektu nodaļa    |   17.05.2023.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9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275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67</cp:revision>
  <cp:lastPrinted>2022-12-06T11:26:56Z</cp:lastPrinted>
  <dcterms:created xsi:type="dcterms:W3CDTF">2019-01-14T18:08:04Z</dcterms:created>
  <dcterms:modified xsi:type="dcterms:W3CDTF">2023-05-31T12:43:28Z</dcterms:modified>
</cp:coreProperties>
</file>