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Rediģēt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86966" y="1882066"/>
            <a:ext cx="7766936" cy="2506121"/>
          </a:xfrm>
        </p:spPr>
        <p:txBody>
          <a:bodyPr/>
          <a:lstStyle/>
          <a:p>
            <a:pPr algn="ctr"/>
            <a:r>
              <a:rPr lang="lv-LV" sz="4400" dirty="0"/>
              <a:t>Sporta interešu izglītības pulciņu izvērtēšanas darba grupas ziņojums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455601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  <a:endParaRPr lang="en-US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77334" y="1379354"/>
            <a:ext cx="8596668" cy="4906036"/>
          </a:xfrm>
        </p:spPr>
        <p:txBody>
          <a:bodyPr/>
          <a:lstStyle/>
          <a:p>
            <a:r>
              <a:rPr lang="lv-LV" dirty="0"/>
              <a:t>Ādažu vidusskolā ir 6 sporta interešu izglītības pulciņi, kuri ir apmaksāti tikai no valsts mērķdotācijas. </a:t>
            </a:r>
          </a:p>
          <a:p>
            <a:r>
              <a:rPr lang="lv-LV" dirty="0"/>
              <a:t>Carnikavas pamatskolā ir 7 sporta interešu izglītības pulciņi, kuri lielākoties ir apmaksāti no pašvaldības budžeta un tikai daļa no valsts mērķdotācijām;</a:t>
            </a:r>
          </a:p>
          <a:p>
            <a:r>
              <a:rPr lang="lv-LV" dirty="0"/>
              <a:t>Carnikavas pamatskolas sporta interešu izglītības pulciņus nav iespējams pievienot ĀBJSS, jo to neļauj esošo treneru likmes;</a:t>
            </a:r>
          </a:p>
          <a:p>
            <a:r>
              <a:rPr lang="lv-LV" dirty="0"/>
              <a:t>Dažos interešu izglītības pulciņos dublējas, apvienojot pulciņu un ĀBJSS nodarbības vienā laikā.</a:t>
            </a:r>
          </a:p>
          <a:p>
            <a:r>
              <a:rPr lang="lv-LV" dirty="0"/>
              <a:t>Daļai pulciņu fiziski nepietiek telpas;</a:t>
            </a:r>
          </a:p>
          <a:p>
            <a:r>
              <a:rPr lang="lv-LV" dirty="0"/>
              <a:t>Sporta Interešu izglītības pulciņu algu likme ir lielāka, nekā ĀBJSS treneru likme;</a:t>
            </a:r>
          </a:p>
          <a:p>
            <a:r>
              <a:rPr lang="lv-LV" dirty="0"/>
              <a:t>Starp ĀVS un ĀBJSS notiek domstarpības par telpu noslodzi.</a:t>
            </a:r>
          </a:p>
          <a:p>
            <a:endParaRPr lang="lv-LV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32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77684" y="361025"/>
            <a:ext cx="8596668" cy="571130"/>
          </a:xfrm>
        </p:spPr>
        <p:txBody>
          <a:bodyPr>
            <a:normAutofit/>
          </a:bodyPr>
          <a:lstStyle/>
          <a:p>
            <a:r>
              <a:rPr lang="lv-LV" sz="2400" dirty="0"/>
              <a:t>Sporta interešu izglītības pulciņu nodarbību saraksts</a:t>
            </a:r>
            <a:endParaRPr lang="en-US" sz="2400" dirty="0"/>
          </a:p>
        </p:txBody>
      </p:sp>
      <p:graphicFrame>
        <p:nvGraphicFramePr>
          <p:cNvPr id="5" name="Satura vietturi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776461"/>
              </p:ext>
            </p:extLst>
          </p:nvPr>
        </p:nvGraphicFramePr>
        <p:xfrm>
          <a:off x="523784" y="1038691"/>
          <a:ext cx="8194086" cy="53177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9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79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27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3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90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56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35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35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1516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587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7352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352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98792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Carnikavas pamatskola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Ādažu vidusskola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161">
                <a:tc>
                  <a:txBody>
                    <a:bodyPr/>
                    <a:lstStyle/>
                    <a:p>
                      <a:pPr algn="l" fontAlgn="b"/>
                      <a:r>
                        <a:rPr lang="lv-LV" sz="600" u="none" strike="noStrike">
                          <a:effectLst/>
                        </a:rPr>
                        <a:t>Pulciņu nosaukums</a:t>
                      </a:r>
                      <a:endParaRPr lang="lv-LV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vecums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dalībnieku skaits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nodarbību laiks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effectLst/>
                        </a:rPr>
                        <a:t>vieta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Stundu skaits ned/mēn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vecums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dalībnieku skaits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nodarbību laiks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effectLst/>
                        </a:rPr>
                        <a:t>vieta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Stundu skaits ned/mēn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290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020">
                <a:tc>
                  <a:txBody>
                    <a:bodyPr/>
                    <a:lstStyle/>
                    <a:p>
                      <a:pPr algn="l" fontAlgn="b"/>
                      <a:r>
                        <a:rPr lang="lv-LV" sz="600" u="none" strike="noStrike" dirty="0">
                          <a:effectLst/>
                        </a:rPr>
                        <a:t>Basketbols</a:t>
                      </a:r>
                      <a:endParaRPr lang="lv-LV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1.-9.kl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21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600" u="none" strike="noStrike">
                          <a:effectLst/>
                        </a:rPr>
                        <a:t>Tr 19.00-20.30 Pk 15.40-17.00 Pk 17.30-19.00 Pk 19.00-20.30</a:t>
                      </a:r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Carnikavas sporta zāle, trenažieru zāle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9 (36)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870">
                <a:tc>
                  <a:txBody>
                    <a:bodyPr/>
                    <a:lstStyle/>
                    <a:p>
                      <a:pPr algn="l" fontAlgn="b"/>
                      <a:r>
                        <a:rPr lang="lv-LV" sz="600" u="none" strike="noStrike" dirty="0">
                          <a:effectLst/>
                        </a:rPr>
                        <a:t>Džudo</a:t>
                      </a:r>
                      <a:endParaRPr lang="lv-LV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1.-3.kl. un            4.-9.kl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14              7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Ot 18.30-21.15 Tr 18.00-20.45 Se 9.00-12.30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Carnikavas sporta zāle trenažieru zāle, stadiona trenažieri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15 (60)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1.-3.kl.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23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u="none" strike="noStrike">
                          <a:effectLst/>
                        </a:rPr>
                        <a:t>Ot 14.50-15.30 Ce 14.50-16.30 Pk 14.50-15.30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Vingrošanas zāle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3 (12)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870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effectLst/>
                        </a:rPr>
                        <a:t>Florbols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1.-9.kl.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13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u="none" strike="noStrike">
                          <a:effectLst/>
                        </a:rPr>
                        <a:t>P 16.30-17.30 Tr 17.30-19.30 Pk 16.10-17.00 Se 10.00-13.10</a:t>
                      </a: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Carnikavas sporta zāle, stadiona trenažieri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10 (40)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16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effectLst/>
                        </a:rPr>
                        <a:t>Futbols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u="none" strike="noStrike">
                          <a:effectLst/>
                        </a:rPr>
                        <a:t>iesāc.meitenes  1.-2.kl;         5.9-kl.                 7.-9.kl.</a:t>
                      </a: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7                6               12            14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u="none" strike="noStrike">
                          <a:effectLst/>
                        </a:rPr>
                        <a:t>P 17.30-20.00 Ot 16:30-20.00 Tr 15.30 19.00 Ce 16.30-20.00 Pk 17.00-19.00 Se 10.30-13.30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Carnikavas sporta zāle, Rožu ielas laukums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30 (120)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effectLst/>
                        </a:rPr>
                        <a:t>Futbols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2.-3.kl.      4.kl.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3                          10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u="none" strike="noStrike">
                          <a:effectLst/>
                        </a:rPr>
                        <a:t>P 18.00-19.30 Ot 16.30-18.45 Ce 16.30-18.45 Se 9.30-12.30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Rožu ielas laukums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15 ( 60)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020">
                <a:tc>
                  <a:txBody>
                    <a:bodyPr/>
                    <a:lstStyle/>
                    <a:p>
                      <a:pPr algn="l" fontAlgn="b"/>
                      <a:r>
                        <a:rPr lang="lv-LV" sz="600" u="none" strike="noStrike" dirty="0">
                          <a:effectLst/>
                        </a:rPr>
                        <a:t>Orientēšanās</a:t>
                      </a:r>
                      <a:endParaRPr lang="lv-LV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1.-9.kl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7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u="none" strike="noStrike">
                          <a:effectLst/>
                        </a:rPr>
                        <a:t>P 15.30-16.30 Tr 1630-18.45 Ce 14.30-16.00 Sv 11.00-13.45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 ned Carnikavas sporta zāle, Meža apvidi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10 (40)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020">
                <a:tc>
                  <a:txBody>
                    <a:bodyPr/>
                    <a:lstStyle/>
                    <a:p>
                      <a:pPr algn="l" fontAlgn="b"/>
                      <a:r>
                        <a:rPr lang="lv-LV" sz="600" u="none" strike="noStrike" dirty="0">
                          <a:effectLst/>
                        </a:rPr>
                        <a:t>Riteņbraukšana</a:t>
                      </a:r>
                      <a:endParaRPr lang="lv-LV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5.-9.kl.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4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u="none" strike="noStrike">
                          <a:effectLst/>
                        </a:rPr>
                        <a:t>P 17.00-19.15 Ot 17.30-19.00 Ce 17.00-19.15 Se 11.00-13.15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Piejūras dabas parks un 1 ned Carnikavas sporta zāle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13 (52)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3161">
                <a:tc>
                  <a:txBody>
                    <a:bodyPr/>
                    <a:lstStyle/>
                    <a:p>
                      <a:pPr algn="l" fontAlgn="b"/>
                      <a:r>
                        <a:rPr lang="lv-LV" sz="600" u="none" strike="noStrike" dirty="0">
                          <a:effectLst/>
                        </a:rPr>
                        <a:t>Vieglatlētika</a:t>
                      </a:r>
                      <a:endParaRPr lang="lv-LV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u="none" strike="noStrike">
                          <a:effectLst/>
                        </a:rPr>
                        <a:t>1.-2.kl.            3.-4.kl.               5.-9.kl.</a:t>
                      </a:r>
                      <a:endParaRPr lang="nb-N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26                    16             23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u="none" strike="noStrike">
                          <a:effectLst/>
                        </a:rPr>
                        <a:t>Ot 13.30-18.30 Ce 15.30-19.45  Pk 13.20-17.15 Se 10.00-13.35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600" u="none" strike="noStrike">
                          <a:effectLst/>
                        </a:rPr>
                        <a:t>Carnikavas  sporta zāle, trenežieru zāle, Zibeņi, stadions</a:t>
                      </a:r>
                      <a:endParaRPr lang="lv-LV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30 (120)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effectLst/>
                        </a:rPr>
                        <a:t>Volejbols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5.-9.kl.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25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u="none" strike="noStrike">
                          <a:effectLst/>
                        </a:rPr>
                        <a:t>Ot 15.30-16.10 Tr 15.30-16.10 Ce 5.30-16.10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Sākumskola sporta zāle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2 (8)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effectLst/>
                        </a:rPr>
                        <a:t>Volejbols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5.-9.kl.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25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Ot 15.30-16.10 Ce 15.30-16.10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Sākumskola sporta zāle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2 (8)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effectLst/>
                        </a:rPr>
                        <a:t>Futbols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2.-4.kl.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25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 16.20-15.20   Ce 14.20-15.20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Sākumskola sporta zāle/stad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3 ( 12)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1020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effectLst/>
                        </a:rPr>
                        <a:t>Vieglatlētika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1.kl.  Un    2.kl.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25            24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u="none" strike="noStrike">
                          <a:effectLst/>
                        </a:rPr>
                        <a:t>Ot 13.30-14.10 Ce 13.30-14.10 Ot 14.20-15:00 Ce 14.20-15:00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Sākumskolas sporta zāle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4 (16)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1020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effectLst/>
                        </a:rPr>
                        <a:t>Šaušanas</a:t>
                      </a:r>
                      <a:r>
                        <a:rPr lang="en-US" sz="600" u="none" strike="noStrike" dirty="0">
                          <a:effectLst/>
                        </a:rPr>
                        <a:t> sports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5.-6.kl.    7.-9.kl. 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9              7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u="none" strike="noStrike">
                          <a:effectLst/>
                        </a:rPr>
                        <a:t>P - Ce                      14.10-15.40           P -Ce                    15.40 – 17.10</a:t>
                      </a:r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Sporta centrs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12 (48)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42" marR="4242" marT="4242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pic>
        <p:nvPicPr>
          <p:cNvPr id="6" name="Attēls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907" y="1038691"/>
            <a:ext cx="2566617" cy="5562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669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Ierosinājumi</a:t>
            </a:r>
            <a:endParaRPr lang="en-US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lv-LV" dirty="0"/>
              <a:t>Interešu izglītības pulciņus apmaksāt tikai no valsts mērķdotācijas;</a:t>
            </a:r>
          </a:p>
          <a:p>
            <a:r>
              <a:rPr lang="lv-LV" dirty="0"/>
              <a:t>Nepieciešams izstrādāt noteikumus, nosakot </a:t>
            </a:r>
            <a:r>
              <a:rPr lang="lv-LV" dirty="0" err="1"/>
              <a:t>max</a:t>
            </a:r>
            <a:r>
              <a:rPr lang="lv-LV" dirty="0"/>
              <a:t> interešu izglītības pulciņu grupas nodarbību stundu skaitu; minimālo bērnu skaitu grupā.</a:t>
            </a:r>
          </a:p>
          <a:p>
            <a:r>
              <a:rPr lang="lv-LV" dirty="0"/>
              <a:t>Skolas nosaka vienotu datumu, līdz kuram ir jāiesniedz interešu izglītības pulciņu pieteikumi;</a:t>
            </a:r>
          </a:p>
          <a:p>
            <a:r>
              <a:rPr lang="lv-LV" dirty="0"/>
              <a:t>Interešu izglītības pulciņus plānot, ņemot vērā telpu pieejamību, kā arī valsts mērķdotācijas apmērus;</a:t>
            </a:r>
          </a:p>
          <a:p>
            <a:r>
              <a:rPr lang="lv-LV" dirty="0"/>
              <a:t>Nepieciešams atrunāt laikus, līdz cikiem sporta zāles ir pieejamas skolu interešu izglītības pulciņu nodrošināšanai un no cikiem sporta zāles ir pieejamas ĀBJSS programmu realizēšanai.</a:t>
            </a:r>
          </a:p>
          <a:p>
            <a:r>
              <a:rPr lang="lv-LV" dirty="0"/>
              <a:t>Izvērtēt ĀBJSS treneru likmes palielināšanu.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79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Šķautn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</TotalTime>
  <Words>725</Words>
  <Application>Microsoft Office PowerPoint</Application>
  <PresentationFormat>Widescreen</PresentationFormat>
  <Paragraphs>205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 3</vt:lpstr>
      <vt:lpstr>Šķautne</vt:lpstr>
      <vt:lpstr>Sporta interešu izglītības pulciņu izvērtēšanas darba grupas ziņojums</vt:lpstr>
      <vt:lpstr>Secinājumi</vt:lpstr>
      <vt:lpstr>Sporta interešu izglītības pulciņu nodarbību saraksts</vt:lpstr>
      <vt:lpstr>Ierosinājumi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Interešu izglītības izvērtēšanas darba grupas ziņojums</dc:title>
  <dc:creator>Arnis Rozītis</dc:creator>
  <cp:lastModifiedBy>Sintija Tenisa</cp:lastModifiedBy>
  <cp:revision>9</cp:revision>
  <dcterms:created xsi:type="dcterms:W3CDTF">2023-04-28T07:00:36Z</dcterms:created>
  <dcterms:modified xsi:type="dcterms:W3CDTF">2023-05-17T13:36:14Z</dcterms:modified>
</cp:coreProperties>
</file>