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0" r:id="rId1"/>
  </p:sldMasterIdLst>
  <p:notesMasterIdLst>
    <p:notesMasterId r:id="rId8"/>
  </p:notesMasterIdLst>
  <p:sldIdLst>
    <p:sldId id="271" r:id="rId2"/>
    <p:sldId id="281" r:id="rId3"/>
    <p:sldId id="297" r:id="rId4"/>
    <p:sldId id="298" r:id="rId5"/>
    <p:sldId id="287" r:id="rId6"/>
    <p:sldId id="263" r:id="rId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9A407A5-C453-41FB-960E-80E30F067316}">
          <p14:sldIdLst>
            <p14:sldId id="271"/>
            <p14:sldId id="281"/>
            <p14:sldId id="297"/>
            <p14:sldId id="298"/>
            <p14:sldId id="287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is Bernāns" initials="LB" lastIdx="7" clrIdx="0">
    <p:extLst>
      <p:ext uri="{19B8F6BF-5375-455C-9EA6-DF929625EA0E}">
        <p15:presenceInfo xmlns:p15="http://schemas.microsoft.com/office/powerpoint/2012/main" userId="S::lauris.bernans@Adazi.lv::1288dd23-a67f-482e-bf6a-f8779b442a91" providerId="AD"/>
      </p:ext>
    </p:extLst>
  </p:cmAuthor>
  <p:cmAuthor id="2" name="Lelde Balode" initials="LB" lastIdx="1" clrIdx="1">
    <p:extLst>
      <p:ext uri="{19B8F6BF-5375-455C-9EA6-DF929625EA0E}">
        <p15:presenceInfo xmlns:p15="http://schemas.microsoft.com/office/powerpoint/2012/main" userId="f556d28e642cbd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Vidējs stils 2 - izcēlum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Gaišs stil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5033" autoAdjust="0"/>
  </p:normalViewPr>
  <p:slideViewPr>
    <p:cSldViewPr>
      <p:cViewPr varScale="1">
        <p:scale>
          <a:sx n="86" d="100"/>
          <a:sy n="86" d="100"/>
        </p:scale>
        <p:origin x="130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5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9288B1A3-5F11-4C1B-A069-24F8B6B42FFC}" type="datetimeFigureOut">
              <a:rPr lang="lv-LV" smtClean="0"/>
              <a:t>21.04.2023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88139" tIns="44070" rIns="88139" bIns="4407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C614E674-1215-4784-BE8D-CAF5A61E5D0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3231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7676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03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140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4262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1423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14E674-1215-4784-BE8D-CAF5A61E5D07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8035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3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5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3494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03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1979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24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64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8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99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6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12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4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8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61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5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1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ttēls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5" y="5624993"/>
            <a:ext cx="8964488" cy="146271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075" name="Slaida numura vietturis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0A632AF-3683-4C24-9AD0-A28E79F4CCD8}" type="slidenum">
              <a:rPr lang="lv-LV" altLang="lv-LV">
                <a:solidFill>
                  <a:srgbClr val="898989"/>
                </a:solidFill>
              </a:rPr>
              <a:pPr/>
              <a:t>1</a:t>
            </a:fld>
            <a:endParaRPr lang="lv-LV" altLang="lv-LV">
              <a:solidFill>
                <a:srgbClr val="898989"/>
              </a:solidFill>
            </a:endParaRPr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6" y="-13610"/>
            <a:ext cx="9010837" cy="599595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294534" y="685800"/>
            <a:ext cx="8610600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lv-LV" altLang="lv-LV" sz="4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Turpmākas darbības </a:t>
            </a:r>
            <a:r>
              <a:rPr lang="lv-LV" altLang="lv-LV" sz="4400" b="1" i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Nūrnieku</a:t>
            </a:r>
            <a:r>
              <a:rPr lang="lv-LV" altLang="lv-LV" sz="44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 ielas apkārtnes pasargāšanai no plūdiem</a:t>
            </a:r>
          </a:p>
          <a:p>
            <a:pPr algn="ctr"/>
            <a:endParaRPr lang="lv-LV" altLang="lv-LV" sz="4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lv-LV" altLang="lv-LV" sz="3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(Informatīvs ziņojums)</a:t>
            </a:r>
          </a:p>
        </p:txBody>
      </p:sp>
    </p:spTree>
    <p:extLst>
      <p:ext uri="{BB962C8B-B14F-4D97-AF65-F5344CB8AC3E}">
        <p14:creationId xmlns:p14="http://schemas.microsoft.com/office/powerpoint/2010/main" val="154212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32836E-597F-43E0-B1DC-75A36D6B1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09800"/>
            <a:ext cx="8458200" cy="2971800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Saskaņā ar š.g. </a:t>
            </a:r>
            <a:r>
              <a:rPr lang="lv-LV" sz="24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lang="lv-LV" sz="24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Projekta uzraudzības komisijas (PUK) lēmumu un saņemto </a:t>
            </a:r>
            <a:r>
              <a:rPr kumimoji="0" lang="lv-LV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Nūrnieku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Krūkļu un Čiekuru ielas iedzīvotāju iesniegumu par neatliekamu </a:t>
            </a:r>
            <a:r>
              <a:rPr kumimoji="0" lang="lv-LV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pretplūdu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srgbClr val="766F5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pasākumu veikšanu ir sagatavots informatīvs ziņojums par turpmākajam darbībām.</a:t>
            </a:r>
            <a:endParaRPr lang="lv-LV" dirty="0">
              <a:solidFill>
                <a:srgbClr val="00B050"/>
              </a:solidFill>
            </a:endParaRPr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DC3CE042-DCC9-49F7-174D-DCCC5189C68C}"/>
              </a:ext>
            </a:extLst>
          </p:cNvPr>
          <p:cNvSpPr txBox="1">
            <a:spLocks/>
          </p:cNvSpPr>
          <p:nvPr/>
        </p:nvSpPr>
        <p:spPr>
          <a:xfrm>
            <a:off x="3505200" y="762000"/>
            <a:ext cx="3200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charset="2"/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49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32836E-597F-43E0-B1DC-75A36D6B1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942" y="513404"/>
            <a:ext cx="7985449" cy="497192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lang="lv-LV" sz="24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Shēma</a:t>
            </a:r>
            <a:endParaRPr lang="lv-LV" sz="2000" dirty="0">
              <a:solidFill>
                <a:srgbClr val="766F5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DC3CE042-DCC9-49F7-174D-DCCC5189C68C}"/>
              </a:ext>
            </a:extLst>
          </p:cNvPr>
          <p:cNvSpPr txBox="1">
            <a:spLocks/>
          </p:cNvSpPr>
          <p:nvPr/>
        </p:nvSpPr>
        <p:spPr>
          <a:xfrm>
            <a:off x="3505200" y="762000"/>
            <a:ext cx="3200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charset="2"/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0F8278-22E5-B4E8-C259-076AB08643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1377" r="1066" b="2914"/>
          <a:stretch/>
        </p:blipFill>
        <p:spPr>
          <a:xfrm>
            <a:off x="609600" y="1309395"/>
            <a:ext cx="8227244" cy="539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3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32836E-597F-43E0-B1DC-75A36D6B1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41" y="264808"/>
            <a:ext cx="7985449" cy="954391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lang="lv-LV" sz="24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Attēli </a:t>
            </a:r>
            <a:r>
              <a:rPr lang="lv-LV" sz="2400" dirty="0" err="1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Nūrnieku</a:t>
            </a:r>
            <a:r>
              <a:rPr lang="lv-LV" sz="2400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ielas apkārtne (‘’tanku’’ ceļš)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None/>
              <a:tabLst/>
              <a:defRPr/>
            </a:pPr>
            <a:r>
              <a:rPr lang="lv-LV" dirty="0">
                <a:solidFill>
                  <a:srgbClr val="766F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25.03.2023</a:t>
            </a:r>
            <a:endParaRPr lang="lv-LV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atura vietturis 2">
            <a:extLst>
              <a:ext uri="{FF2B5EF4-FFF2-40B4-BE49-F238E27FC236}">
                <a16:creationId xmlns:a16="http://schemas.microsoft.com/office/drawing/2014/main" id="{DC3CE042-DCC9-49F7-174D-DCCC5189C68C}"/>
              </a:ext>
            </a:extLst>
          </p:cNvPr>
          <p:cNvSpPr txBox="1">
            <a:spLocks/>
          </p:cNvSpPr>
          <p:nvPr/>
        </p:nvSpPr>
        <p:spPr>
          <a:xfrm>
            <a:off x="3505200" y="762000"/>
            <a:ext cx="3200400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lv-LV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charset="2"/>
              <a:buNone/>
            </a:pPr>
            <a:endParaRPr lang="lv-LV" dirty="0">
              <a:solidFill>
                <a:srgbClr val="00B05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77BC140-E114-F4FD-36DD-ECDF6DE1F0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22"/>
          <a:stretch/>
        </p:blipFill>
        <p:spPr>
          <a:xfrm>
            <a:off x="5116286" y="3448775"/>
            <a:ext cx="3960068" cy="31977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66CAC6B-076E-49C9-A9EF-648617C31F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716391"/>
            <a:ext cx="4978400" cy="3733800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B66A99A4-F288-D10F-A0D3-34D2349F9ADD}"/>
              </a:ext>
            </a:extLst>
          </p:cNvPr>
          <p:cNvSpPr/>
          <p:nvPr/>
        </p:nvSpPr>
        <p:spPr>
          <a:xfrm>
            <a:off x="3048000" y="2286000"/>
            <a:ext cx="457200" cy="838201"/>
          </a:xfrm>
          <a:prstGeom prst="downArrow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CE4B1A-F92E-453C-509C-4DA49E6114EE}"/>
              </a:ext>
            </a:extLst>
          </p:cNvPr>
          <p:cNvSpPr/>
          <p:nvPr/>
        </p:nvSpPr>
        <p:spPr>
          <a:xfrm>
            <a:off x="2374227" y="1770363"/>
            <a:ext cx="1824411" cy="461665"/>
          </a:xfrm>
          <a:prstGeom prst="rect">
            <a:avLst/>
          </a:prstGeom>
          <a:solidFill>
            <a:schemeClr val="lt1">
              <a:alpha val="5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lv-LV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‘’tanku’’ ceļš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789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BC8DA93-1A99-2ED9-10F3-4724D3D28A9B}"/>
              </a:ext>
            </a:extLst>
          </p:cNvPr>
          <p:cNvSpPr txBox="1">
            <a:spLocks/>
          </p:cNvSpPr>
          <p:nvPr/>
        </p:nvSpPr>
        <p:spPr>
          <a:xfrm>
            <a:off x="1447800" y="357673"/>
            <a:ext cx="693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lv-LV" sz="20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Ierosinājumi/tālākās darbības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402D1-5CFE-0BDB-A77B-DAE5E3F82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1" y="1295400"/>
            <a:ext cx="7391399" cy="533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lv-LV" dirty="0"/>
              <a:t> 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Nepieciešams veikt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priekšizpēti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(t.sk.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hidromodelis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), lai noskaidrotu kā aizsargdambja būvniecība ietekmētu Gaujas upes labo krastu un augšteci (Garkalne) (~30 000 </a:t>
            </a:r>
            <a:r>
              <a:rPr lang="lv-LV" dirty="0" err="1">
                <a:latin typeface="Arial" panose="020B0604020202020204" pitchFamily="34" charset="0"/>
                <a:cs typeface="Arial" panose="020B0604020202020204" pitchFamily="34" charset="0"/>
              </a:rPr>
              <a:t>eur</a:t>
            </a: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 bez PVN).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Jāveic IVN, jo aizsargdambja trase iet pa ĪA biotopu.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sz="18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Jāuzsāk atkārtota zemju īpašnieku informēšana par plānoto ieceri un jāslēdz vienošanās ar privāto zemju īpašniekiem (25 īpašumi) vai zemes atsavināšanas process.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5301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Aptuvenās izmaksas atsavinot zemes īpašumus pēc kadastrālās vērtības ~ 12 tūkst.</a:t>
            </a:r>
            <a:endParaRPr lang="lv-LV" sz="18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Paralēli veikt Būvprojekta izstrādi.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Izpildes termiņš līdz aizsargdambja būvniecībai vismaz 3.gadi.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lv-LV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Provizoriskās izmaksas ~ 4milj bez PVN. </a:t>
            </a:r>
          </a:p>
        </p:txBody>
      </p:sp>
    </p:spTree>
    <p:extLst>
      <p:ext uri="{BB962C8B-B14F-4D97-AF65-F5344CB8AC3E}">
        <p14:creationId xmlns:p14="http://schemas.microsoft.com/office/powerpoint/2010/main" val="63776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2213282"/>
            <a:ext cx="71628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4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 uzmanību!</a:t>
            </a:r>
            <a:b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lv-LV" sz="16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lv-LV" sz="4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27576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9536</TotalTime>
  <Words>184</Words>
  <Application>Microsoft Office PowerPoint</Application>
  <PresentationFormat>On-screen Show (4:3)</PresentationFormat>
  <Paragraphs>25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‘Upmalu’ aizsargdambja rekonstrukcija</dc:title>
  <dc:creator>Karīna Miķelsone</dc:creator>
  <cp:lastModifiedBy>Sintija Tenisa</cp:lastModifiedBy>
  <cp:revision>589</cp:revision>
  <cp:lastPrinted>2023-03-08T06:22:07Z</cp:lastPrinted>
  <dcterms:created xsi:type="dcterms:W3CDTF">2006-08-16T00:00:00Z</dcterms:created>
  <dcterms:modified xsi:type="dcterms:W3CDTF">2023-04-21T05:23:19Z</dcterms:modified>
</cp:coreProperties>
</file>