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3" r:id="rId2"/>
  </p:sldMasterIdLst>
  <p:notesMasterIdLst>
    <p:notesMasterId r:id="rId15"/>
  </p:notesMasterIdLst>
  <p:sldIdLst>
    <p:sldId id="347" r:id="rId3"/>
    <p:sldId id="3374" r:id="rId4"/>
    <p:sldId id="3387" r:id="rId5"/>
    <p:sldId id="3375" r:id="rId6"/>
    <p:sldId id="3388" r:id="rId7"/>
    <p:sldId id="3382" r:id="rId8"/>
    <p:sldId id="3383" r:id="rId9"/>
    <p:sldId id="3351" r:id="rId10"/>
    <p:sldId id="3381" r:id="rId11"/>
    <p:sldId id="3385" r:id="rId12"/>
    <p:sldId id="3386" r:id="rId13"/>
    <p:sldId id="33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7E512A-A133-4212-BC4F-3BD42527803D}">
          <p14:sldIdLst>
            <p14:sldId id="347"/>
          </p14:sldIdLst>
        </p14:section>
        <p14:section name="Untitled Section" id="{21FC8BAC-68B0-4DBC-93C2-B8A3FDE03C04}">
          <p14:sldIdLst>
            <p14:sldId id="3374"/>
            <p14:sldId id="3387"/>
            <p14:sldId id="3375"/>
            <p14:sldId id="3388"/>
            <p14:sldId id="3382"/>
            <p14:sldId id="3383"/>
            <p14:sldId id="3351"/>
            <p14:sldId id="3381"/>
            <p14:sldId id="3385"/>
            <p14:sldId id="3386"/>
            <p14:sldId id="33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739EE-8727-8124-6264-06913138F41B}" name="Safege Baltija" initials="SB" userId="23f34bb696b33f4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A86"/>
    <a:srgbClr val="4CB43E"/>
    <a:srgbClr val="1E962C"/>
    <a:srgbClr val="FFE1E4"/>
    <a:srgbClr val="FE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3F8C1-1A1E-4AF8-A900-89FFA6F2E14A}" v="38" dt="2022-11-08T14:32:23.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22425-F8E1-43E7-BE9A-D1575B4E21E1}"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A44EB-666F-45E9-ACD8-291A3B4FD625}" type="slidenum">
              <a:rPr lang="en-US" smtClean="0"/>
              <a:t>‹#›</a:t>
            </a:fld>
            <a:endParaRPr lang="en-US"/>
          </a:p>
        </p:txBody>
      </p:sp>
    </p:spTree>
    <p:extLst>
      <p:ext uri="{BB962C8B-B14F-4D97-AF65-F5344CB8AC3E}">
        <p14:creationId xmlns:p14="http://schemas.microsoft.com/office/powerpoint/2010/main" val="117830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2240-D0ED-42B9-A1EC-0CFB56020F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21E247-EFBE-4A49-AFAF-4F1F75794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7115A-DE28-4A29-A129-0F992177E1B2}"/>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5" name="Footer Placeholder 4">
            <a:extLst>
              <a:ext uri="{FF2B5EF4-FFF2-40B4-BE49-F238E27FC236}">
                <a16:creationId xmlns:a16="http://schemas.microsoft.com/office/drawing/2014/main" id="{82A7DA88-9478-4333-AAC5-71775B770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F5D0C-567A-4E86-8A9A-FDB8079137B9}"/>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73179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3ED9-1E04-4F84-A9DE-BD19FD688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FB7870-14C0-4F6D-BC84-80B3C0AEE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31AC1-E127-4B14-BE06-1B7BAA179BA6}"/>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5" name="Footer Placeholder 4">
            <a:extLst>
              <a:ext uri="{FF2B5EF4-FFF2-40B4-BE49-F238E27FC236}">
                <a16:creationId xmlns:a16="http://schemas.microsoft.com/office/drawing/2014/main" id="{3A60C8C9-CF4C-459F-A3FA-D3F77AF95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122F5-13BA-462A-9DF5-8C74507BD9FD}"/>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348226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881FE-FA2A-419E-8DE0-688006748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54CBE3-F130-4B7D-B862-1B67B5802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FEE39-2CDD-41FA-9802-D2CA2C443D07}"/>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5" name="Footer Placeholder 4">
            <a:extLst>
              <a:ext uri="{FF2B5EF4-FFF2-40B4-BE49-F238E27FC236}">
                <a16:creationId xmlns:a16="http://schemas.microsoft.com/office/drawing/2014/main" id="{27DE1823-BD3D-4D0D-966C-9FCBFD00C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D8F42-964C-446D-B7E5-DC7F8F0E5746}"/>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405898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56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e 2 col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dirty="0"/>
              <a:t>Modifiez le style du titre</a:t>
            </a:r>
            <a:endParaRPr lang="en-US" dirty="0"/>
          </a:p>
        </p:txBody>
      </p:sp>
      <p:sp>
        <p:nvSpPr>
          <p:cNvPr id="3" name="Content Placeholder 2"/>
          <p:cNvSpPr>
            <a:spLocks noGrp="1"/>
          </p:cNvSpPr>
          <p:nvPr>
            <p:ph idx="1"/>
          </p:nvPr>
        </p:nvSpPr>
        <p:spPr>
          <a:xfrm>
            <a:off x="422413" y="1554921"/>
            <a:ext cx="11286985" cy="4622043"/>
          </a:xfrm>
          <a:prstGeom prst="rect">
            <a:avLst/>
          </a:prstGeom>
        </p:spPr>
        <p:txBody>
          <a:bodyPr numCol="2" spcCol="252000">
            <a:noAutofit/>
          </a:bodyPr>
          <a:lstStyle>
            <a:lvl1pPr>
              <a:defRPr>
                <a:solidFill>
                  <a:schemeClr val="tx2"/>
                </a:solidFill>
              </a:defRPr>
            </a:lvl1pPr>
            <a:lvl3pPr marL="296326" indent="-287859">
              <a:buFontTx/>
              <a:buBlip>
                <a:blip r:embed="rId2"/>
              </a:buBlip>
              <a:defRPr>
                <a:solidFill>
                  <a:schemeClr val="tx2"/>
                </a:solidFill>
              </a:defRPr>
            </a:lvl3pPr>
            <a:lvl5pPr marL="298443" indent="-262460">
              <a:buSzPct val="70000"/>
              <a:buFontTx/>
              <a:buBlip>
                <a:blip r:embed="rId3"/>
              </a:buBlip>
              <a:tabLs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3F379E3B-3F75-0041-BC35-685F542CC5FA}" type="datetime1">
              <a:rPr lang="fr-FR" smtClean="0"/>
              <a:t>29/11/2022</a:t>
            </a:fld>
            <a:endParaRPr lang="fr-FR"/>
          </a:p>
        </p:txBody>
      </p:sp>
      <p:sp>
        <p:nvSpPr>
          <p:cNvPr id="5" name="Footer Placeholder 4"/>
          <p:cNvSpPr>
            <a:spLocks noGrp="1"/>
          </p:cNvSpPr>
          <p:nvPr>
            <p:ph type="ftr" sz="quarter" idx="11"/>
          </p:nvPr>
        </p:nvSpPr>
        <p:spPr/>
        <p:txBody>
          <a:bodyPr/>
          <a:lstStyle/>
          <a:p>
            <a:r>
              <a:rPr lang="fr-FR"/>
              <a:t>Titre de la présentation</a:t>
            </a:r>
          </a:p>
        </p:txBody>
      </p:sp>
      <p:sp>
        <p:nvSpPr>
          <p:cNvPr id="13" name="Espace réservé du numéro de diapositive 12">
            <a:extLst>
              <a:ext uri="{FF2B5EF4-FFF2-40B4-BE49-F238E27FC236}">
                <a16:creationId xmlns:a16="http://schemas.microsoft.com/office/drawing/2014/main" id="{DD9657C1-EDC4-1746-ABA9-FFAD568FCEC3}"/>
              </a:ext>
            </a:extLst>
          </p:cNvPr>
          <p:cNvSpPr>
            <a:spLocks noGrp="1"/>
          </p:cNvSpPr>
          <p:nvPr>
            <p:ph type="sldNum" sz="quarter" idx="12"/>
          </p:nvPr>
        </p:nvSpPr>
        <p:spPr/>
        <p:txBody>
          <a:bodyPr/>
          <a:lstStyle/>
          <a:p>
            <a:fld id="{917C272F-FE32-E843-83C0-7ABF6FE31D10}" type="slidenum">
              <a:rPr lang="fr-FR" smtClean="0"/>
              <a:pPr/>
              <a:t>‹#›</a:t>
            </a:fld>
            <a:endParaRPr lang="fr-FR" dirty="0"/>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1F277F4-ED7A-BB4B-A7E5-CA5D38ADFB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61810" y="6407431"/>
            <a:ext cx="840591" cy="262965"/>
          </a:xfrm>
          <a:prstGeom prst="rect">
            <a:avLst/>
          </a:prstGeom>
        </p:spPr>
      </p:pic>
      <p:cxnSp>
        <p:nvCxnSpPr>
          <p:cNvPr id="11" name="Connecteur droit 10">
            <a:extLst>
              <a:ext uri="{FF2B5EF4-FFF2-40B4-BE49-F238E27FC236}">
                <a16:creationId xmlns:a16="http://schemas.microsoft.com/office/drawing/2014/main" id="{DCA0B56D-CF40-4F47-96DD-9E3908E3C789}"/>
              </a:ext>
            </a:extLst>
          </p:cNvPr>
          <p:cNvCxnSpPr>
            <a:cxnSpLocks/>
          </p:cNvCxnSpPr>
          <p:nvPr userDrawn="1"/>
        </p:nvCxnSpPr>
        <p:spPr>
          <a:xfrm>
            <a:off x="422413" y="1016000"/>
            <a:ext cx="381920" cy="0"/>
          </a:xfrm>
          <a:prstGeom prst="line">
            <a:avLst/>
          </a:prstGeom>
          <a:ln w="3175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45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e 1 col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dirty="0"/>
              <a:t>Modifiez le style du titre</a:t>
            </a:r>
            <a:endParaRPr lang="en-US" dirty="0"/>
          </a:p>
        </p:txBody>
      </p:sp>
      <p:sp>
        <p:nvSpPr>
          <p:cNvPr id="3" name="Content Placeholder 2"/>
          <p:cNvSpPr>
            <a:spLocks noGrp="1"/>
          </p:cNvSpPr>
          <p:nvPr>
            <p:ph idx="1"/>
          </p:nvPr>
        </p:nvSpPr>
        <p:spPr>
          <a:xfrm>
            <a:off x="422413" y="1554921"/>
            <a:ext cx="11286985" cy="4622043"/>
          </a:xfrm>
          <a:prstGeom prst="rect">
            <a:avLst/>
          </a:prstGeom>
        </p:spPr>
        <p:txBody>
          <a:bodyPr numCol="1" spcCol="252000">
            <a:noAutofit/>
          </a:bodyPr>
          <a:lstStyle>
            <a:lvl1pPr>
              <a:defRPr>
                <a:solidFill>
                  <a:schemeClr val="tx2"/>
                </a:solidFill>
              </a:defRPr>
            </a:lvl1pPr>
            <a:lvl3pPr marL="296326" indent="-287859">
              <a:buFontTx/>
              <a:buBlip>
                <a:blip r:embed="rId2"/>
              </a:buBlip>
              <a:defRPr>
                <a:solidFill>
                  <a:schemeClr val="tx2"/>
                </a:solidFill>
              </a:defRPr>
            </a:lvl3pPr>
            <a:lvl5pPr marL="298443" indent="-262460">
              <a:buSzPct val="70000"/>
              <a:buFontTx/>
              <a:buBlip>
                <a:blip r:embed="rId3"/>
              </a:buBlip>
              <a:tabLs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3F379E3B-3F75-0041-BC35-685F542CC5FA}" type="datetime1">
              <a:rPr lang="fr-FR" smtClean="0"/>
              <a:t>29/11/2022</a:t>
            </a:fld>
            <a:endParaRPr lang="fr-FR"/>
          </a:p>
        </p:txBody>
      </p:sp>
      <p:sp>
        <p:nvSpPr>
          <p:cNvPr id="5" name="Footer Placeholder 4"/>
          <p:cNvSpPr>
            <a:spLocks noGrp="1"/>
          </p:cNvSpPr>
          <p:nvPr>
            <p:ph type="ftr" sz="quarter" idx="11"/>
          </p:nvPr>
        </p:nvSpPr>
        <p:spPr/>
        <p:txBody>
          <a:bodyPr/>
          <a:lstStyle>
            <a:lvl1pPr>
              <a:defRPr/>
            </a:lvl1pPr>
          </a:lstStyle>
          <a:p>
            <a:r>
              <a:rPr lang="fr-FR" dirty="0"/>
              <a:t>BUSINESS REVIEW UE – REAL 2020 – 2021 V1</a:t>
            </a:r>
          </a:p>
        </p:txBody>
      </p:sp>
      <p:sp>
        <p:nvSpPr>
          <p:cNvPr id="13" name="Espace réservé du numéro de diapositive 12">
            <a:extLst>
              <a:ext uri="{FF2B5EF4-FFF2-40B4-BE49-F238E27FC236}">
                <a16:creationId xmlns:a16="http://schemas.microsoft.com/office/drawing/2014/main" id="{DD9657C1-EDC4-1746-ABA9-FFAD568FCEC3}"/>
              </a:ext>
            </a:extLst>
          </p:cNvPr>
          <p:cNvSpPr>
            <a:spLocks noGrp="1"/>
          </p:cNvSpPr>
          <p:nvPr>
            <p:ph type="sldNum" sz="quarter" idx="12"/>
          </p:nvPr>
        </p:nvSpPr>
        <p:spPr/>
        <p:txBody>
          <a:bodyPr/>
          <a:lstStyle/>
          <a:p>
            <a:fld id="{917C272F-FE32-E843-83C0-7ABF6FE31D10}" type="slidenum">
              <a:rPr lang="fr-FR" smtClean="0"/>
              <a:pPr/>
              <a:t>‹#›</a:t>
            </a:fld>
            <a:endParaRPr lang="fr-FR" dirty="0"/>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1F277F4-ED7A-BB4B-A7E5-CA5D38ADFB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61810" y="6407431"/>
            <a:ext cx="840591" cy="262965"/>
          </a:xfrm>
          <a:prstGeom prst="rect">
            <a:avLst/>
          </a:prstGeom>
        </p:spPr>
      </p:pic>
      <p:cxnSp>
        <p:nvCxnSpPr>
          <p:cNvPr id="11" name="Connecteur droit 10">
            <a:extLst>
              <a:ext uri="{FF2B5EF4-FFF2-40B4-BE49-F238E27FC236}">
                <a16:creationId xmlns:a16="http://schemas.microsoft.com/office/drawing/2014/main" id="{DCA0B56D-CF40-4F47-96DD-9E3908E3C789}"/>
              </a:ext>
            </a:extLst>
          </p:cNvPr>
          <p:cNvCxnSpPr>
            <a:cxnSpLocks/>
          </p:cNvCxnSpPr>
          <p:nvPr userDrawn="1"/>
        </p:nvCxnSpPr>
        <p:spPr>
          <a:xfrm>
            <a:off x="422413" y="1016000"/>
            <a:ext cx="381920" cy="0"/>
          </a:xfrm>
          <a:prstGeom prst="line">
            <a:avLst/>
          </a:prstGeom>
          <a:ln w="3175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90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visuel D Orange">
    <p:spTree>
      <p:nvGrpSpPr>
        <p:cNvPr id="1" name=""/>
        <p:cNvGrpSpPr/>
        <p:nvPr/>
      </p:nvGrpSpPr>
      <p:grpSpPr>
        <a:xfrm>
          <a:off x="0" y="0"/>
          <a:ext cx="0" cy="0"/>
          <a:chOff x="0" y="0"/>
          <a:chExt cx="0" cy="0"/>
        </a:xfrm>
      </p:grpSpPr>
      <p:sp>
        <p:nvSpPr>
          <p:cNvPr id="11" name="Espace réservé pour une image  16">
            <a:extLst>
              <a:ext uri="{FF2B5EF4-FFF2-40B4-BE49-F238E27FC236}">
                <a16:creationId xmlns:a16="http://schemas.microsoft.com/office/drawing/2014/main" id="{5EF1A4D5-9706-574E-BBF4-CC0A1F657EA1}"/>
              </a:ext>
            </a:extLst>
          </p:cNvPr>
          <p:cNvSpPr>
            <a:spLocks noGrp="1"/>
          </p:cNvSpPr>
          <p:nvPr>
            <p:ph type="pic" sz="quarter" idx="13"/>
          </p:nvPr>
        </p:nvSpPr>
        <p:spPr>
          <a:xfrm>
            <a:off x="6658708" y="0"/>
            <a:ext cx="5533293" cy="6858000"/>
          </a:xfrm>
          <a:prstGeom prst="rect">
            <a:avLst/>
          </a:prstGeom>
          <a:solidFill>
            <a:schemeClr val="bg1">
              <a:lumMod val="85000"/>
            </a:schemeClr>
          </a:solidFill>
          <a:ln>
            <a:noFill/>
          </a:ln>
        </p:spPr>
        <p:txBody>
          <a:bodyPr wrap="square" bIns="0" anchor="ctr">
            <a:noAutofit/>
          </a:bodyPr>
          <a:lstStyle>
            <a:lvl1pPr marL="0" indent="0" algn="ctr">
              <a:buNone/>
              <a:defRPr sz="1333" b="0" i="0">
                <a:solidFill>
                  <a:schemeClr val="accent2"/>
                </a:solidFill>
                <a:latin typeface="Arial" panose="020B0604020202020204" pitchFamily="34" charset="0"/>
                <a:cs typeface="Arial" panose="020B0604020202020204" pitchFamily="34" charset="0"/>
              </a:defRPr>
            </a:lvl1pPr>
          </a:lstStyle>
          <a:p>
            <a:endParaRPr lang="fr-FR" dirty="0"/>
          </a:p>
        </p:txBody>
      </p:sp>
      <p:sp>
        <p:nvSpPr>
          <p:cNvPr id="2" name="Title 1"/>
          <p:cNvSpPr>
            <a:spLocks noGrp="1"/>
          </p:cNvSpPr>
          <p:nvPr>
            <p:ph type="title"/>
          </p:nvPr>
        </p:nvSpPr>
        <p:spPr>
          <a:xfrm>
            <a:off x="422413" y="0"/>
            <a:ext cx="5940583" cy="1007165"/>
          </a:xfrm>
        </p:spPr>
        <p:txBody>
          <a:bodyPr>
            <a:noAutofit/>
          </a:bodyPr>
          <a:lstStyle/>
          <a:p>
            <a:r>
              <a:rPr lang="fr-FR" dirty="0"/>
              <a:t>Modifiez le style du titre</a:t>
            </a:r>
            <a:endParaRPr lang="en-US" dirty="0"/>
          </a:p>
        </p:txBody>
      </p:sp>
      <p:sp>
        <p:nvSpPr>
          <p:cNvPr id="3" name="Content Placeholder 2"/>
          <p:cNvSpPr>
            <a:spLocks noGrp="1"/>
          </p:cNvSpPr>
          <p:nvPr>
            <p:ph idx="1"/>
          </p:nvPr>
        </p:nvSpPr>
        <p:spPr>
          <a:xfrm>
            <a:off x="422413" y="1554921"/>
            <a:ext cx="5940564" cy="1364132"/>
          </a:xfrm>
          <a:prstGeom prst="rect">
            <a:avLst/>
          </a:prstGeom>
        </p:spPr>
        <p:txBody>
          <a:bodyPr numCol="1" spcCol="252000">
            <a:noAutofit/>
          </a:bodyPr>
          <a:lstStyle>
            <a:lvl1pPr>
              <a:defRPr>
                <a:solidFill>
                  <a:schemeClr val="tx2"/>
                </a:solidFill>
              </a:defRPr>
            </a:lvl1pPr>
            <a:lvl3pPr marL="8466" indent="0">
              <a:buNone/>
              <a:defRPr/>
            </a:lvl3pPr>
          </a:lstStyle>
          <a:p>
            <a:pPr lvl="0"/>
            <a:r>
              <a:rPr lang="fr-FR" dirty="0"/>
              <a:t>Cliquez pour modifier les styles du texte du masque</a:t>
            </a:r>
          </a:p>
          <a:p>
            <a:pPr lvl="1"/>
            <a:r>
              <a:rPr lang="fr-FR" dirty="0"/>
              <a:t>Deuxième niveau</a:t>
            </a:r>
          </a:p>
        </p:txBody>
      </p:sp>
      <p:sp>
        <p:nvSpPr>
          <p:cNvPr id="4" name="Date Placeholder 3"/>
          <p:cNvSpPr>
            <a:spLocks noGrp="1"/>
          </p:cNvSpPr>
          <p:nvPr>
            <p:ph type="dt" sz="half" idx="10"/>
          </p:nvPr>
        </p:nvSpPr>
        <p:spPr/>
        <p:txBody>
          <a:bodyPr/>
          <a:lstStyle/>
          <a:p>
            <a:fld id="{3F379E3B-3F75-0041-BC35-685F542CC5FA}" type="datetime1">
              <a:rPr lang="fr-FR" smtClean="0"/>
              <a:t>29/11/2022</a:t>
            </a:fld>
            <a:endParaRPr lang="fr-FR"/>
          </a:p>
        </p:txBody>
      </p:sp>
      <p:sp>
        <p:nvSpPr>
          <p:cNvPr id="5" name="Footer Placeholder 4"/>
          <p:cNvSpPr>
            <a:spLocks noGrp="1"/>
          </p:cNvSpPr>
          <p:nvPr>
            <p:ph type="ftr" sz="quarter" idx="11"/>
          </p:nvPr>
        </p:nvSpPr>
        <p:spPr/>
        <p:txBody>
          <a:bodyPr/>
          <a:lstStyle/>
          <a:p>
            <a:r>
              <a:rPr lang="fr-FR"/>
              <a:t>Titre de la présentation</a:t>
            </a:r>
          </a:p>
        </p:txBody>
      </p:sp>
      <p:sp>
        <p:nvSpPr>
          <p:cNvPr id="13" name="Espace réservé du numéro de diapositive 12">
            <a:extLst>
              <a:ext uri="{FF2B5EF4-FFF2-40B4-BE49-F238E27FC236}">
                <a16:creationId xmlns:a16="http://schemas.microsoft.com/office/drawing/2014/main" id="{DD9657C1-EDC4-1746-ABA9-FFAD568FCEC3}"/>
              </a:ext>
            </a:extLst>
          </p:cNvPr>
          <p:cNvSpPr>
            <a:spLocks noGrp="1"/>
          </p:cNvSpPr>
          <p:nvPr>
            <p:ph type="sldNum" sz="quarter" idx="12"/>
          </p:nvPr>
        </p:nvSpPr>
        <p:spPr>
          <a:solidFill>
            <a:schemeClr val="bg1"/>
          </a:solidFill>
        </p:spPr>
        <p:txBody>
          <a:bodyPr/>
          <a:lstStyle>
            <a:lvl1pPr>
              <a:defRPr>
                <a:solidFill>
                  <a:schemeClr val="accent2"/>
                </a:solidFill>
              </a:defRPr>
            </a:lvl1pPr>
          </a:lstStyle>
          <a:p>
            <a:fld id="{917C272F-FE32-E843-83C0-7ABF6FE31D10}" type="slidenum">
              <a:rPr lang="fr-FR" smtClean="0"/>
              <a:pPr/>
              <a:t>‹#›</a:t>
            </a:fld>
            <a:endParaRPr lang="fr-FR" dirty="0"/>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1F277F4-ED7A-BB4B-A7E5-CA5D38ADFB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1810" y="6407431"/>
            <a:ext cx="840591" cy="262965"/>
          </a:xfrm>
          <a:prstGeom prst="rect">
            <a:avLst/>
          </a:prstGeom>
        </p:spPr>
      </p:pic>
      <p:sp>
        <p:nvSpPr>
          <p:cNvPr id="15" name="Content Placeholder 2">
            <a:extLst>
              <a:ext uri="{FF2B5EF4-FFF2-40B4-BE49-F238E27FC236}">
                <a16:creationId xmlns:a16="http://schemas.microsoft.com/office/drawing/2014/main" id="{6F3C3F53-A260-3843-AF04-90F9E7C0301E}"/>
              </a:ext>
            </a:extLst>
          </p:cNvPr>
          <p:cNvSpPr>
            <a:spLocks noGrp="1"/>
          </p:cNvSpPr>
          <p:nvPr>
            <p:ph idx="14"/>
          </p:nvPr>
        </p:nvSpPr>
        <p:spPr>
          <a:xfrm>
            <a:off x="422413" y="2927892"/>
            <a:ext cx="5940564" cy="3268945"/>
          </a:xfrm>
          <a:prstGeom prst="rect">
            <a:avLst/>
          </a:prstGeom>
        </p:spPr>
        <p:txBody>
          <a:bodyPr numCol="1" spcCol="252000">
            <a:noAutofit/>
          </a:bodyPr>
          <a:lstStyle>
            <a:lvl1pPr marL="228594" indent="-228594">
              <a:lnSpc>
                <a:spcPts val="1733"/>
              </a:lnSpc>
              <a:spcBef>
                <a:spcPts val="2000"/>
              </a:spcBef>
              <a:buSzPct val="115000"/>
              <a:buFontTx/>
              <a:buBlip>
                <a:blip r:embed="rId3"/>
              </a:buBlip>
              <a:defRPr lang="fr-FR" sz="1600" b="1" i="0" kern="1200" cap="all" baseline="0" dirty="0">
                <a:solidFill>
                  <a:schemeClr val="tx2"/>
                </a:solidFill>
                <a:latin typeface="Arial Black" panose="020B0604020202020204" pitchFamily="34" charset="0"/>
                <a:ea typeface="+mn-ea"/>
                <a:cs typeface="Arial Black" panose="020B0604020202020204" pitchFamily="34" charset="0"/>
              </a:defRPr>
            </a:lvl1pPr>
            <a:lvl2pPr>
              <a:lnSpc>
                <a:spcPts val="2133"/>
              </a:lnSpc>
              <a:spcBef>
                <a:spcPts val="800"/>
              </a:spcBef>
              <a:defRPr lang="fr-FR" sz="1867" b="0" kern="1200" dirty="0">
                <a:solidFill>
                  <a:schemeClr val="accent2"/>
                </a:solidFill>
                <a:latin typeface="+mn-lt"/>
                <a:ea typeface="+mn-ea"/>
                <a:cs typeface="Arial" panose="020B0604020202020204" pitchFamily="34" charset="0"/>
              </a:defRPr>
            </a:lvl2pPr>
            <a:lvl3pPr marL="296326" indent="-260344">
              <a:lnSpc>
                <a:spcPts val="2133"/>
              </a:lnSpc>
              <a:spcBef>
                <a:spcPts val="800"/>
              </a:spcBef>
              <a:buClr>
                <a:schemeClr val="accent1"/>
              </a:buClr>
              <a:buSzPct val="70000"/>
              <a:buFontTx/>
              <a:buBlip>
                <a:blip r:embed="rId4"/>
              </a:buBlip>
              <a:defRPr lang="fr-FR" sz="1867" b="0" kern="1200" cap="none" baseline="0" dirty="0">
                <a:solidFill>
                  <a:schemeClr val="accent2"/>
                </a:solidFill>
                <a:latin typeface="+mn-lt"/>
                <a:ea typeface="+mn-ea"/>
                <a:cs typeface="Arial" panose="020B0604020202020204" pitchFamily="34" charset="0"/>
              </a:defRPr>
            </a:lvl3pPr>
            <a:lvl4pPr marL="389457" indent="-143930">
              <a:lnSpc>
                <a:spcPts val="1867"/>
              </a:lnSpc>
              <a:spcBef>
                <a:spcPts val="800"/>
              </a:spcBef>
              <a:buFont typeface="Arial" panose="020B0604020202020204" pitchFamily="34" charset="0"/>
              <a:buChar char="•"/>
              <a:tabLst/>
              <a:defRPr sz="1733"/>
            </a:lvl4pPr>
            <a:lvl5pPr marL="535504" indent="-118530">
              <a:lnSpc>
                <a:spcPts val="1733"/>
              </a:lnSpc>
              <a:spcBef>
                <a:spcPts val="800"/>
              </a:spcBef>
              <a:buClr>
                <a:schemeClr val="accent2"/>
              </a:buClr>
              <a:buFont typeface="Police système Courant"/>
              <a:buChar char="-"/>
              <a:tabLst/>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12" name="Connecteur droit 11">
            <a:extLst>
              <a:ext uri="{FF2B5EF4-FFF2-40B4-BE49-F238E27FC236}">
                <a16:creationId xmlns:a16="http://schemas.microsoft.com/office/drawing/2014/main" id="{DBCA7D5F-7208-B940-92A1-D4B0E5512432}"/>
              </a:ext>
            </a:extLst>
          </p:cNvPr>
          <p:cNvCxnSpPr>
            <a:cxnSpLocks/>
          </p:cNvCxnSpPr>
          <p:nvPr userDrawn="1"/>
        </p:nvCxnSpPr>
        <p:spPr>
          <a:xfrm>
            <a:off x="422413" y="1016000"/>
            <a:ext cx="381920" cy="0"/>
          </a:xfrm>
          <a:prstGeom prst="line">
            <a:avLst/>
          </a:prstGeom>
          <a:ln w="3175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26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 visuel G Orange">
    <p:spTree>
      <p:nvGrpSpPr>
        <p:cNvPr id="1" name=""/>
        <p:cNvGrpSpPr/>
        <p:nvPr/>
      </p:nvGrpSpPr>
      <p:grpSpPr>
        <a:xfrm>
          <a:off x="0" y="0"/>
          <a:ext cx="0" cy="0"/>
          <a:chOff x="0" y="0"/>
          <a:chExt cx="0" cy="0"/>
        </a:xfrm>
      </p:grpSpPr>
      <p:sp>
        <p:nvSpPr>
          <p:cNvPr id="11" name="Espace réservé pour une image  16">
            <a:extLst>
              <a:ext uri="{FF2B5EF4-FFF2-40B4-BE49-F238E27FC236}">
                <a16:creationId xmlns:a16="http://schemas.microsoft.com/office/drawing/2014/main" id="{5EF1A4D5-9706-574E-BBF4-CC0A1F657EA1}"/>
              </a:ext>
            </a:extLst>
          </p:cNvPr>
          <p:cNvSpPr>
            <a:spLocks noGrp="1"/>
          </p:cNvSpPr>
          <p:nvPr>
            <p:ph type="pic" sz="quarter" idx="13" hasCustomPrompt="1"/>
          </p:nvPr>
        </p:nvSpPr>
        <p:spPr>
          <a:xfrm>
            <a:off x="1" y="0"/>
            <a:ext cx="5540217" cy="6858000"/>
          </a:xfrm>
          <a:prstGeom prst="rect">
            <a:avLst/>
          </a:prstGeom>
          <a:solidFill>
            <a:schemeClr val="bg1">
              <a:lumMod val="85000"/>
            </a:schemeClr>
          </a:solidFill>
          <a:ln>
            <a:noFill/>
          </a:ln>
        </p:spPr>
        <p:txBody>
          <a:bodyPr wrap="square" bIns="0" anchor="ctr">
            <a:noAutofit/>
          </a:bodyPr>
          <a:lstStyle>
            <a:lvl1pPr marL="0" marR="0" indent="0" algn="ctr" defTabSz="914377" rtl="0" eaLnBrk="1" fontAlgn="auto" latinLnBrk="0" hangingPunct="1">
              <a:lnSpc>
                <a:spcPts val="2267"/>
              </a:lnSpc>
              <a:spcBef>
                <a:spcPts val="667"/>
              </a:spcBef>
              <a:spcAft>
                <a:spcPts val="0"/>
              </a:spcAft>
              <a:buClrTx/>
              <a:buSzTx/>
              <a:buFont typeface="Arial" panose="020B0604020202020204" pitchFamily="34" charset="0"/>
              <a:buNone/>
              <a:tabLst/>
              <a:defRPr sz="1333" b="0" i="0">
                <a:solidFill>
                  <a:schemeClr val="accent2"/>
                </a:solidFill>
                <a:latin typeface="Arial" panose="020B0604020202020204" pitchFamily="34" charset="0"/>
                <a:cs typeface="Arial" panose="020B0604020202020204" pitchFamily="34" charset="0"/>
              </a:defRPr>
            </a:lvl1pPr>
          </a:lstStyle>
          <a:p>
            <a:pPr marL="0" marR="0" lvl="0" indent="0" algn="ctr" defTabSz="914377" rtl="0" eaLnBrk="1" fontAlgn="auto" latinLnBrk="0" hangingPunct="1">
              <a:lnSpc>
                <a:spcPts val="2267"/>
              </a:lnSpc>
              <a:spcBef>
                <a:spcPts val="667"/>
              </a:spcBef>
              <a:spcAft>
                <a:spcPts val="0"/>
              </a:spcAft>
              <a:buClrTx/>
              <a:buSzTx/>
              <a:buFont typeface="Arial" panose="020B0604020202020204" pitchFamily="34" charset="0"/>
              <a:buNone/>
              <a:tabLst/>
              <a:defRPr/>
            </a:pPr>
            <a:r>
              <a:rPr lang="fr-FR" dirty="0"/>
              <a:t>Sélectionner l’icône pour insérer une image, </a:t>
            </a:r>
            <a:br>
              <a:rPr lang="fr-FR" dirty="0"/>
            </a:br>
            <a:r>
              <a:rPr lang="fr-FR" dirty="0"/>
              <a:t>puis disposer l’image en arrière plan </a:t>
            </a:r>
            <a:br>
              <a:rPr lang="fr-FR" dirty="0"/>
            </a:br>
            <a:r>
              <a:rPr lang="fr-FR" dirty="0"/>
              <a:t>(Sélectionner l’image avec le bouton droit </a:t>
            </a:r>
            <a:br>
              <a:rPr lang="fr-FR" dirty="0"/>
            </a:br>
            <a:r>
              <a:rPr lang="fr-FR" dirty="0"/>
              <a:t>de la souris / Mettre à l’arrière plan)</a:t>
            </a:r>
          </a:p>
        </p:txBody>
      </p:sp>
      <p:sp>
        <p:nvSpPr>
          <p:cNvPr id="17" name="Espace réservé pour une image  16">
            <a:extLst>
              <a:ext uri="{FF2B5EF4-FFF2-40B4-BE49-F238E27FC236}">
                <a16:creationId xmlns:a16="http://schemas.microsoft.com/office/drawing/2014/main" id="{FB803D86-79A1-BE41-8986-4F8AAA94F0A8}"/>
              </a:ext>
            </a:extLst>
          </p:cNvPr>
          <p:cNvSpPr>
            <a:spLocks noGrp="1"/>
          </p:cNvSpPr>
          <p:nvPr>
            <p:ph type="pic" sz="quarter" idx="15"/>
          </p:nvPr>
        </p:nvSpPr>
        <p:spPr>
          <a:xfrm rot="10800000">
            <a:off x="0" y="386156"/>
            <a:ext cx="3278256" cy="1820861"/>
          </a:xfrm>
          <a:custGeom>
            <a:avLst/>
            <a:gdLst>
              <a:gd name="connsiteX0" fmla="*/ 2458692 w 2458692"/>
              <a:gd name="connsiteY0" fmla="*/ 274483 h 1364340"/>
              <a:gd name="connsiteX1" fmla="*/ 137242 w 2458692"/>
              <a:gd name="connsiteY1" fmla="*/ 274482 h 1364340"/>
              <a:gd name="connsiteX2" fmla="*/ 10785 w 2458692"/>
              <a:gd name="connsiteY2" fmla="*/ 190661 h 1364340"/>
              <a:gd name="connsiteX3" fmla="*/ 0 w 2458692"/>
              <a:gd name="connsiteY3" fmla="*/ 137242 h 1364340"/>
              <a:gd name="connsiteX4" fmla="*/ 10785 w 2458692"/>
              <a:gd name="connsiteY4" fmla="*/ 83821 h 1364340"/>
              <a:gd name="connsiteX5" fmla="*/ 137242 w 2458692"/>
              <a:gd name="connsiteY5" fmla="*/ 0 h 1364340"/>
              <a:gd name="connsiteX6" fmla="*/ 2458692 w 2458692"/>
              <a:gd name="connsiteY6" fmla="*/ 0 h 1364340"/>
              <a:gd name="connsiteX7" fmla="*/ 2458692 w 2458692"/>
              <a:gd name="connsiteY7" fmla="*/ 823448 h 1364340"/>
              <a:gd name="connsiteX8" fmla="*/ 1178659 w 2458692"/>
              <a:gd name="connsiteY8" fmla="*/ 823447 h 1364340"/>
              <a:gd name="connsiteX9" fmla="*/ 1052203 w 2458692"/>
              <a:gd name="connsiteY9" fmla="*/ 739626 h 1364340"/>
              <a:gd name="connsiteX10" fmla="*/ 1041418 w 2458692"/>
              <a:gd name="connsiteY10" fmla="*/ 686207 h 1364340"/>
              <a:gd name="connsiteX11" fmla="*/ 1052203 w 2458692"/>
              <a:gd name="connsiteY11" fmla="*/ 632786 h 1364340"/>
              <a:gd name="connsiteX12" fmla="*/ 1178659 w 2458692"/>
              <a:gd name="connsiteY12" fmla="*/ 548965 h 1364340"/>
              <a:gd name="connsiteX13" fmla="*/ 2458692 w 2458692"/>
              <a:gd name="connsiteY13" fmla="*/ 548965 h 1364340"/>
              <a:gd name="connsiteX14" fmla="*/ 2458692 w 2458692"/>
              <a:gd name="connsiteY14" fmla="*/ 1364340 h 1364340"/>
              <a:gd name="connsiteX15" fmla="*/ 2220078 w 2458692"/>
              <a:gd name="connsiteY15" fmla="*/ 1364340 h 1364340"/>
              <a:gd name="connsiteX16" fmla="*/ 2093621 w 2458692"/>
              <a:gd name="connsiteY16" fmla="*/ 1280519 h 1364340"/>
              <a:gd name="connsiteX17" fmla="*/ 2082836 w 2458692"/>
              <a:gd name="connsiteY17" fmla="*/ 1227099 h 1364340"/>
              <a:gd name="connsiteX18" fmla="*/ 2093621 w 2458692"/>
              <a:gd name="connsiteY18" fmla="*/ 1173679 h 1364340"/>
              <a:gd name="connsiteX19" fmla="*/ 2220078 w 2458692"/>
              <a:gd name="connsiteY19" fmla="*/ 1089858 h 1364340"/>
              <a:gd name="connsiteX20" fmla="*/ 2458692 w 2458692"/>
              <a:gd name="connsiteY20" fmla="*/ 1089858 h 136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8692" h="1364340">
                <a:moveTo>
                  <a:pt x="2458692" y="274483"/>
                </a:moveTo>
                <a:lnTo>
                  <a:pt x="137242" y="274482"/>
                </a:lnTo>
                <a:cubicBezTo>
                  <a:pt x="80394" y="274482"/>
                  <a:pt x="31619" y="239919"/>
                  <a:pt x="10785" y="190661"/>
                </a:cubicBezTo>
                <a:lnTo>
                  <a:pt x="0" y="137242"/>
                </a:lnTo>
                <a:lnTo>
                  <a:pt x="10785" y="83821"/>
                </a:lnTo>
                <a:cubicBezTo>
                  <a:pt x="31619" y="34563"/>
                  <a:pt x="80394" y="0"/>
                  <a:pt x="137242" y="0"/>
                </a:cubicBezTo>
                <a:lnTo>
                  <a:pt x="2458692" y="0"/>
                </a:lnTo>
                <a:close/>
                <a:moveTo>
                  <a:pt x="2458692" y="823448"/>
                </a:moveTo>
                <a:lnTo>
                  <a:pt x="1178659" y="823447"/>
                </a:lnTo>
                <a:cubicBezTo>
                  <a:pt x="1121812" y="823447"/>
                  <a:pt x="1073037" y="788885"/>
                  <a:pt x="1052203" y="739626"/>
                </a:cubicBezTo>
                <a:lnTo>
                  <a:pt x="1041418" y="686207"/>
                </a:lnTo>
                <a:lnTo>
                  <a:pt x="1052203" y="632786"/>
                </a:lnTo>
                <a:cubicBezTo>
                  <a:pt x="1073037" y="583528"/>
                  <a:pt x="1121812" y="548965"/>
                  <a:pt x="1178659" y="548965"/>
                </a:cubicBezTo>
                <a:lnTo>
                  <a:pt x="2458692" y="548965"/>
                </a:lnTo>
                <a:close/>
                <a:moveTo>
                  <a:pt x="2458692" y="1364340"/>
                </a:moveTo>
                <a:lnTo>
                  <a:pt x="2220078" y="1364340"/>
                </a:lnTo>
                <a:cubicBezTo>
                  <a:pt x="2163230" y="1364340"/>
                  <a:pt x="2114455" y="1329777"/>
                  <a:pt x="2093621" y="1280519"/>
                </a:cubicBezTo>
                <a:lnTo>
                  <a:pt x="2082836" y="1227099"/>
                </a:lnTo>
                <a:lnTo>
                  <a:pt x="2093621" y="1173679"/>
                </a:lnTo>
                <a:cubicBezTo>
                  <a:pt x="2114455" y="1124421"/>
                  <a:pt x="2163230" y="1089858"/>
                  <a:pt x="2220078" y="1089858"/>
                </a:cubicBezTo>
                <a:lnTo>
                  <a:pt x="2458692" y="1089858"/>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lvl1pPr algn="ctr">
              <a:defRPr sz="1333">
                <a:solidFill>
                  <a:schemeClr val="lt1">
                    <a:alpha val="0"/>
                  </a:schemeClr>
                </a:solidFill>
              </a:defRPr>
            </a:lvl1pPr>
          </a:lstStyle>
          <a:p>
            <a:endParaRPr lang="fr-FR" dirty="0"/>
          </a:p>
        </p:txBody>
      </p:sp>
      <p:sp>
        <p:nvSpPr>
          <p:cNvPr id="2" name="Title 1"/>
          <p:cNvSpPr>
            <a:spLocks noGrp="1"/>
          </p:cNvSpPr>
          <p:nvPr>
            <p:ph type="title"/>
          </p:nvPr>
        </p:nvSpPr>
        <p:spPr>
          <a:xfrm>
            <a:off x="5975558" y="0"/>
            <a:ext cx="5940583" cy="1007165"/>
          </a:xfrm>
        </p:spPr>
        <p:txBody>
          <a:bodyPr>
            <a:noAutofit/>
          </a:bodyPr>
          <a:lstStyle/>
          <a:p>
            <a:r>
              <a:rPr lang="fr-FR" dirty="0"/>
              <a:t>Modifiez le style du titre</a:t>
            </a:r>
            <a:endParaRPr lang="en-US" dirty="0"/>
          </a:p>
        </p:txBody>
      </p:sp>
      <p:sp>
        <p:nvSpPr>
          <p:cNvPr id="3" name="Content Placeholder 2"/>
          <p:cNvSpPr>
            <a:spLocks noGrp="1"/>
          </p:cNvSpPr>
          <p:nvPr>
            <p:ph idx="1"/>
          </p:nvPr>
        </p:nvSpPr>
        <p:spPr>
          <a:xfrm>
            <a:off x="5975558" y="1554921"/>
            <a:ext cx="5940564" cy="1364127"/>
          </a:xfrm>
          <a:prstGeom prst="rect">
            <a:avLst/>
          </a:prstGeom>
        </p:spPr>
        <p:txBody>
          <a:bodyPr numCol="1" spcCol="252000">
            <a:noAutofit/>
          </a:bodyPr>
          <a:lstStyle>
            <a:lvl1pPr>
              <a:defRPr>
                <a:solidFill>
                  <a:schemeClr val="tx2"/>
                </a:solidFill>
              </a:defRPr>
            </a:lvl1pPr>
            <a:lvl3pPr marL="8466" indent="0">
              <a:buNone/>
              <a:defRPr/>
            </a:lvl3pPr>
          </a:lstStyle>
          <a:p>
            <a:pPr lvl="0"/>
            <a:r>
              <a:rPr lang="fr-FR" dirty="0"/>
              <a:t>Cliquez pour modifier les styles du texte du masque</a:t>
            </a:r>
          </a:p>
          <a:p>
            <a:pPr lvl="1"/>
            <a:r>
              <a:rPr lang="fr-FR" dirty="0"/>
              <a:t>Deuxième niveau</a:t>
            </a:r>
          </a:p>
        </p:txBody>
      </p:sp>
      <p:sp>
        <p:nvSpPr>
          <p:cNvPr id="4" name="Date Placeholder 3"/>
          <p:cNvSpPr>
            <a:spLocks noGrp="1"/>
          </p:cNvSpPr>
          <p:nvPr>
            <p:ph type="dt" sz="half" idx="10"/>
          </p:nvPr>
        </p:nvSpPr>
        <p:spPr/>
        <p:txBody>
          <a:bodyPr/>
          <a:lstStyle>
            <a:lvl1pPr>
              <a:defRPr>
                <a:solidFill>
                  <a:schemeClr val="bg1"/>
                </a:solidFill>
              </a:defRPr>
            </a:lvl1pPr>
          </a:lstStyle>
          <a:p>
            <a:fld id="{3F379E3B-3F75-0041-BC35-685F542CC5FA}" type="datetime1">
              <a:rPr lang="fr-FR" smtClean="0"/>
              <a:pPr/>
              <a:t>29/11/2022</a:t>
            </a:fld>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r-FR"/>
              <a:t>Titre de la présentation</a:t>
            </a:r>
          </a:p>
        </p:txBody>
      </p:sp>
      <p:sp>
        <p:nvSpPr>
          <p:cNvPr id="13" name="Espace réservé du numéro de diapositive 12">
            <a:extLst>
              <a:ext uri="{FF2B5EF4-FFF2-40B4-BE49-F238E27FC236}">
                <a16:creationId xmlns:a16="http://schemas.microsoft.com/office/drawing/2014/main" id="{DD9657C1-EDC4-1746-ABA9-FFAD568FCEC3}"/>
              </a:ext>
            </a:extLst>
          </p:cNvPr>
          <p:cNvSpPr>
            <a:spLocks noGrp="1"/>
          </p:cNvSpPr>
          <p:nvPr>
            <p:ph type="sldNum" sz="quarter" idx="12"/>
          </p:nvPr>
        </p:nvSpPr>
        <p:spPr>
          <a:solidFill>
            <a:schemeClr val="accent2"/>
          </a:solidFill>
        </p:spPr>
        <p:txBody>
          <a:bodyPr/>
          <a:lstStyle>
            <a:lvl1pPr>
              <a:defRPr>
                <a:solidFill>
                  <a:schemeClr val="bg1"/>
                </a:solidFill>
              </a:defRPr>
            </a:lvl1pPr>
          </a:lstStyle>
          <a:p>
            <a:fld id="{917C272F-FE32-E843-83C0-7ABF6FE31D10}" type="slidenum">
              <a:rPr lang="fr-FR" smtClean="0"/>
              <a:pPr/>
              <a:t>‹#›</a:t>
            </a:fld>
            <a:endParaRPr lang="fr-FR" dirty="0"/>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1F277F4-ED7A-BB4B-A7E5-CA5D38ADFB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1810" y="6407431"/>
            <a:ext cx="840591" cy="262965"/>
          </a:xfrm>
          <a:prstGeom prst="rect">
            <a:avLst/>
          </a:prstGeom>
        </p:spPr>
      </p:pic>
      <p:sp>
        <p:nvSpPr>
          <p:cNvPr id="15" name="Content Placeholder 2">
            <a:extLst>
              <a:ext uri="{FF2B5EF4-FFF2-40B4-BE49-F238E27FC236}">
                <a16:creationId xmlns:a16="http://schemas.microsoft.com/office/drawing/2014/main" id="{6F3C3F53-A260-3843-AF04-90F9E7C0301E}"/>
              </a:ext>
            </a:extLst>
          </p:cNvPr>
          <p:cNvSpPr>
            <a:spLocks noGrp="1"/>
          </p:cNvSpPr>
          <p:nvPr>
            <p:ph idx="14"/>
          </p:nvPr>
        </p:nvSpPr>
        <p:spPr>
          <a:xfrm>
            <a:off x="5975558" y="2927892"/>
            <a:ext cx="5940564" cy="3268945"/>
          </a:xfrm>
          <a:prstGeom prst="rect">
            <a:avLst/>
          </a:prstGeom>
        </p:spPr>
        <p:txBody>
          <a:bodyPr numCol="1" spcCol="252000">
            <a:noAutofit/>
          </a:bodyPr>
          <a:lstStyle>
            <a:lvl1pPr marL="228594" indent="-228594">
              <a:lnSpc>
                <a:spcPts val="1733"/>
              </a:lnSpc>
              <a:spcBef>
                <a:spcPts val="2000"/>
              </a:spcBef>
              <a:buSzPct val="115000"/>
              <a:buFontTx/>
              <a:buBlip>
                <a:blip r:embed="rId3"/>
              </a:buBlip>
              <a:defRPr lang="fr-FR" sz="1600" b="1" i="0" kern="1200" cap="all" baseline="0" dirty="0">
                <a:solidFill>
                  <a:schemeClr val="tx2"/>
                </a:solidFill>
                <a:latin typeface="Arial Black" panose="020B0604020202020204" pitchFamily="34" charset="0"/>
                <a:ea typeface="+mn-ea"/>
                <a:cs typeface="Arial Black" panose="020B0604020202020204" pitchFamily="34" charset="0"/>
              </a:defRPr>
            </a:lvl1pPr>
            <a:lvl2pPr>
              <a:lnSpc>
                <a:spcPts val="2133"/>
              </a:lnSpc>
              <a:spcBef>
                <a:spcPts val="800"/>
              </a:spcBef>
              <a:defRPr lang="fr-FR" sz="1867" b="0" kern="1200" dirty="0">
                <a:solidFill>
                  <a:schemeClr val="accent2"/>
                </a:solidFill>
                <a:latin typeface="+mn-lt"/>
                <a:ea typeface="+mn-ea"/>
                <a:cs typeface="Arial" panose="020B0604020202020204" pitchFamily="34" charset="0"/>
              </a:defRPr>
            </a:lvl2pPr>
            <a:lvl3pPr marL="296326" indent="-268811">
              <a:lnSpc>
                <a:spcPts val="2133"/>
              </a:lnSpc>
              <a:spcBef>
                <a:spcPts val="800"/>
              </a:spcBef>
              <a:buClr>
                <a:schemeClr val="accent1"/>
              </a:buClr>
              <a:buSzPct val="70000"/>
              <a:buFontTx/>
              <a:buBlip>
                <a:blip r:embed="rId4"/>
              </a:buBlip>
              <a:defRPr lang="fr-FR" sz="1867" b="0" kern="1200" cap="none" baseline="0" dirty="0">
                <a:solidFill>
                  <a:schemeClr val="accent2"/>
                </a:solidFill>
                <a:latin typeface="+mn-lt"/>
                <a:ea typeface="+mn-ea"/>
                <a:cs typeface="Arial" panose="020B0604020202020204" pitchFamily="34" charset="0"/>
              </a:defRPr>
            </a:lvl3pPr>
            <a:lvl4pPr marL="389457" indent="-143930">
              <a:lnSpc>
                <a:spcPts val="1867"/>
              </a:lnSpc>
              <a:spcBef>
                <a:spcPts val="800"/>
              </a:spcBef>
              <a:buFont typeface="Arial" panose="020B0604020202020204" pitchFamily="34" charset="0"/>
              <a:buChar char="•"/>
              <a:tabLst/>
              <a:defRPr sz="1733"/>
            </a:lvl4pPr>
            <a:lvl5pPr marL="535504" indent="-118530">
              <a:lnSpc>
                <a:spcPts val="1733"/>
              </a:lnSpc>
              <a:spcBef>
                <a:spcPts val="800"/>
              </a:spcBef>
              <a:buClr>
                <a:schemeClr val="accent2"/>
              </a:buClr>
              <a:buFont typeface="Police système Courant"/>
              <a:buChar char="-"/>
              <a:tabLst/>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12" name="Connecteur droit 11">
            <a:extLst>
              <a:ext uri="{FF2B5EF4-FFF2-40B4-BE49-F238E27FC236}">
                <a16:creationId xmlns:a16="http://schemas.microsoft.com/office/drawing/2014/main" id="{71295896-EEBD-6C4D-9F0D-BEDCB168B259}"/>
              </a:ext>
            </a:extLst>
          </p:cNvPr>
          <p:cNvCxnSpPr>
            <a:cxnSpLocks/>
          </p:cNvCxnSpPr>
          <p:nvPr userDrawn="1"/>
        </p:nvCxnSpPr>
        <p:spPr>
          <a:xfrm>
            <a:off x="5975557" y="1016000"/>
            <a:ext cx="381920" cy="0"/>
          </a:xfrm>
          <a:prstGeom prst="line">
            <a:avLst/>
          </a:prstGeom>
          <a:ln w="317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15EC1C54-A643-7F4B-B203-D6558EFAE9F1}"/>
              </a:ext>
            </a:extLst>
          </p:cNvPr>
          <p:cNvSpPr txBox="1"/>
          <p:nvPr userDrawn="1"/>
        </p:nvSpPr>
        <p:spPr>
          <a:xfrm>
            <a:off x="-1375708" y="3266245"/>
            <a:ext cx="1335735" cy="1949316"/>
          </a:xfrm>
          <a:prstGeom prst="rect">
            <a:avLst/>
          </a:prstGeom>
          <a:noFill/>
        </p:spPr>
        <p:txBody>
          <a:bodyPr wrap="square" rtlCol="0">
            <a:spAutoFit/>
          </a:bodyPr>
          <a:lstStyle/>
          <a:p>
            <a:pPr algn="r"/>
            <a:r>
              <a:rPr lang="fr-FR" sz="1067" b="1" kern="1200" dirty="0">
                <a:solidFill>
                  <a:schemeClr val="tx1"/>
                </a:solidFill>
                <a:effectLst/>
                <a:latin typeface="+mn-lt"/>
                <a:ea typeface="+mn-ea"/>
                <a:cs typeface="+mn-cs"/>
              </a:rPr>
              <a:t>IMPORTANT </a:t>
            </a:r>
            <a:br>
              <a:rPr lang="fr-FR" sz="1067" b="1"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Ne pas insérer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de visuel dans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le symbole.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Nos symboles ne doivent être traités qu’en transparence quand utilisés sur un visuel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(on ne peut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pas superposer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2 visuels).</a:t>
            </a:r>
          </a:p>
        </p:txBody>
      </p:sp>
    </p:spTree>
    <p:extLst>
      <p:ext uri="{BB962C8B-B14F-4D97-AF65-F5344CB8AC3E}">
        <p14:creationId xmlns:p14="http://schemas.microsoft.com/office/powerpoint/2010/main" val="428254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vignettes Orange">
    <p:spTree>
      <p:nvGrpSpPr>
        <p:cNvPr id="1" name=""/>
        <p:cNvGrpSpPr/>
        <p:nvPr/>
      </p:nvGrpSpPr>
      <p:grpSpPr>
        <a:xfrm>
          <a:off x="0" y="0"/>
          <a:ext cx="0" cy="0"/>
          <a:chOff x="0" y="0"/>
          <a:chExt cx="0" cy="0"/>
        </a:xfrm>
      </p:grpSpPr>
      <p:sp>
        <p:nvSpPr>
          <p:cNvPr id="2" name="Title 1"/>
          <p:cNvSpPr>
            <a:spLocks noGrp="1"/>
          </p:cNvSpPr>
          <p:nvPr>
            <p:ph type="title"/>
          </p:nvPr>
        </p:nvSpPr>
        <p:spPr>
          <a:xfrm>
            <a:off x="422412" y="0"/>
            <a:ext cx="11102171" cy="1007165"/>
          </a:xfrm>
        </p:spPr>
        <p:txBody>
          <a:bodyPr>
            <a:noAutofit/>
          </a:body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3F379E3B-3F75-0041-BC35-685F542CC5FA}" type="datetime1">
              <a:rPr lang="fr-FR" smtClean="0"/>
              <a:t>29/11/2022</a:t>
            </a:fld>
            <a:endParaRPr lang="fr-FR"/>
          </a:p>
        </p:txBody>
      </p:sp>
      <p:sp>
        <p:nvSpPr>
          <p:cNvPr id="5" name="Footer Placeholder 4"/>
          <p:cNvSpPr>
            <a:spLocks noGrp="1"/>
          </p:cNvSpPr>
          <p:nvPr>
            <p:ph type="ftr" sz="quarter" idx="11"/>
          </p:nvPr>
        </p:nvSpPr>
        <p:spPr/>
        <p:txBody>
          <a:bodyPr/>
          <a:lstStyle/>
          <a:p>
            <a:r>
              <a:rPr lang="fr-FR"/>
              <a:t>Titre de la présentation</a:t>
            </a:r>
          </a:p>
        </p:txBody>
      </p:sp>
      <p:sp>
        <p:nvSpPr>
          <p:cNvPr id="13" name="Espace réservé du numéro de diapositive 12">
            <a:extLst>
              <a:ext uri="{FF2B5EF4-FFF2-40B4-BE49-F238E27FC236}">
                <a16:creationId xmlns:a16="http://schemas.microsoft.com/office/drawing/2014/main" id="{DD9657C1-EDC4-1746-ABA9-FFAD568FCEC3}"/>
              </a:ext>
            </a:extLst>
          </p:cNvPr>
          <p:cNvSpPr>
            <a:spLocks noGrp="1"/>
          </p:cNvSpPr>
          <p:nvPr>
            <p:ph type="sldNum" sz="quarter" idx="12"/>
          </p:nvPr>
        </p:nvSpPr>
        <p:spPr>
          <a:solidFill>
            <a:schemeClr val="accent2"/>
          </a:solidFill>
        </p:spPr>
        <p:txBody>
          <a:bodyPr/>
          <a:lstStyle>
            <a:lvl1pPr>
              <a:defRPr>
                <a:solidFill>
                  <a:schemeClr val="bg1"/>
                </a:solidFill>
              </a:defRPr>
            </a:lvl1pPr>
          </a:lstStyle>
          <a:p>
            <a:fld id="{917C272F-FE32-E843-83C0-7ABF6FE31D10}" type="slidenum">
              <a:rPr lang="fr-FR" smtClean="0"/>
              <a:pPr/>
              <a:t>‹#›</a:t>
            </a:fld>
            <a:endParaRPr lang="fr-FR" dirty="0"/>
          </a:p>
        </p:txBody>
      </p:sp>
      <p:cxnSp>
        <p:nvCxnSpPr>
          <p:cNvPr id="14" name="Connecteur droit 13">
            <a:extLst>
              <a:ext uri="{FF2B5EF4-FFF2-40B4-BE49-F238E27FC236}">
                <a16:creationId xmlns:a16="http://schemas.microsoft.com/office/drawing/2014/main" id="{7C2B2C3B-0CB3-6F48-9EFE-50C69AC0DB44}"/>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1F277F4-ED7A-BB4B-A7E5-CA5D38ADFB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1810" y="6407431"/>
            <a:ext cx="840591" cy="262965"/>
          </a:xfrm>
          <a:prstGeom prst="rect">
            <a:avLst/>
          </a:prstGeom>
        </p:spPr>
      </p:pic>
      <p:sp>
        <p:nvSpPr>
          <p:cNvPr id="15" name="Content Placeholder 2">
            <a:extLst>
              <a:ext uri="{FF2B5EF4-FFF2-40B4-BE49-F238E27FC236}">
                <a16:creationId xmlns:a16="http://schemas.microsoft.com/office/drawing/2014/main" id="{6F3C3F53-A260-3843-AF04-90F9E7C0301E}"/>
              </a:ext>
            </a:extLst>
          </p:cNvPr>
          <p:cNvSpPr>
            <a:spLocks noGrp="1"/>
          </p:cNvSpPr>
          <p:nvPr>
            <p:ph idx="14"/>
          </p:nvPr>
        </p:nvSpPr>
        <p:spPr>
          <a:xfrm>
            <a:off x="422414" y="1664168"/>
            <a:ext cx="5744781" cy="4532669"/>
          </a:xfrm>
          <a:prstGeom prst="rect">
            <a:avLst/>
          </a:prstGeom>
        </p:spPr>
        <p:txBody>
          <a:bodyPr numCol="1" spcCol="252000">
            <a:noAutofit/>
          </a:bodyPr>
          <a:lstStyle>
            <a:lvl1pPr marL="228594" indent="-228594">
              <a:lnSpc>
                <a:spcPts val="1733"/>
              </a:lnSpc>
              <a:spcBef>
                <a:spcPts val="2000"/>
              </a:spcBef>
              <a:buSzPct val="115000"/>
              <a:buFontTx/>
              <a:buBlip>
                <a:blip r:embed="rId3"/>
              </a:buBlip>
              <a:defRPr lang="fr-FR" sz="1600" b="1" i="0" kern="1200" cap="all" baseline="0" dirty="0">
                <a:solidFill>
                  <a:schemeClr val="tx2"/>
                </a:solidFill>
                <a:latin typeface="Arial Black" panose="020B0604020202020204" pitchFamily="34" charset="0"/>
                <a:ea typeface="+mn-ea"/>
                <a:cs typeface="Arial Black" panose="020B0604020202020204" pitchFamily="34" charset="0"/>
              </a:defRPr>
            </a:lvl1pPr>
            <a:lvl2pPr>
              <a:lnSpc>
                <a:spcPts val="2133"/>
              </a:lnSpc>
              <a:spcBef>
                <a:spcPts val="800"/>
              </a:spcBef>
              <a:defRPr lang="fr-FR" sz="1867" b="0" kern="1200" dirty="0">
                <a:solidFill>
                  <a:schemeClr val="accent2"/>
                </a:solidFill>
                <a:latin typeface="+mn-lt"/>
                <a:ea typeface="+mn-ea"/>
                <a:cs typeface="Arial" panose="020B0604020202020204" pitchFamily="34" charset="0"/>
              </a:defRPr>
            </a:lvl2pPr>
            <a:lvl3pPr marL="296326" indent="-268811">
              <a:lnSpc>
                <a:spcPts val="2133"/>
              </a:lnSpc>
              <a:spcBef>
                <a:spcPts val="800"/>
              </a:spcBef>
              <a:buClr>
                <a:schemeClr val="accent1"/>
              </a:buClr>
              <a:buSzPct val="70000"/>
              <a:buFontTx/>
              <a:buBlip>
                <a:blip r:embed="rId4"/>
              </a:buBlip>
              <a:defRPr lang="fr-FR" sz="1867" b="0" kern="1200" cap="none" baseline="0" dirty="0">
                <a:solidFill>
                  <a:schemeClr val="accent2"/>
                </a:solidFill>
                <a:latin typeface="+mn-lt"/>
                <a:ea typeface="+mn-ea"/>
                <a:cs typeface="Arial" panose="020B0604020202020204" pitchFamily="34" charset="0"/>
              </a:defRPr>
            </a:lvl3pPr>
            <a:lvl4pPr marL="389457" indent="-143930">
              <a:lnSpc>
                <a:spcPts val="1867"/>
              </a:lnSpc>
              <a:spcBef>
                <a:spcPts val="800"/>
              </a:spcBef>
              <a:buFont typeface="Arial" panose="020B0604020202020204" pitchFamily="34" charset="0"/>
              <a:buChar char="•"/>
              <a:tabLst/>
              <a:defRPr sz="1733"/>
            </a:lvl4pPr>
            <a:lvl5pPr marL="535504" indent="-118530">
              <a:lnSpc>
                <a:spcPts val="1733"/>
              </a:lnSpc>
              <a:spcBef>
                <a:spcPts val="800"/>
              </a:spcBef>
              <a:buClr>
                <a:schemeClr val="accent2"/>
              </a:buClr>
              <a:buFont typeface="Police système Courant"/>
              <a:buChar char="-"/>
              <a:tabLst/>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6" name="Espace réservé pour une image  16">
            <a:extLst>
              <a:ext uri="{FF2B5EF4-FFF2-40B4-BE49-F238E27FC236}">
                <a16:creationId xmlns:a16="http://schemas.microsoft.com/office/drawing/2014/main" id="{30BCD084-8709-2844-B9EF-1E2E6E8F8D26}"/>
              </a:ext>
            </a:extLst>
          </p:cNvPr>
          <p:cNvSpPr>
            <a:spLocks noGrp="1"/>
          </p:cNvSpPr>
          <p:nvPr>
            <p:ph type="pic" sz="quarter" idx="13"/>
          </p:nvPr>
        </p:nvSpPr>
        <p:spPr>
          <a:xfrm>
            <a:off x="6502401" y="1673130"/>
            <a:ext cx="3037617" cy="2002335"/>
          </a:xfrm>
          <a:prstGeom prst="rect">
            <a:avLst/>
          </a:prstGeom>
          <a:solidFill>
            <a:schemeClr val="bg1">
              <a:lumMod val="85000"/>
            </a:schemeClr>
          </a:solidFill>
          <a:ln>
            <a:noFill/>
          </a:ln>
        </p:spPr>
        <p:txBody>
          <a:bodyPr wrap="square" bIns="0" anchor="ctr">
            <a:noAutofit/>
          </a:bodyPr>
          <a:lstStyle>
            <a:lvl1pPr marL="0" indent="0" algn="ctr">
              <a:buNone/>
              <a:defRPr sz="1333" b="0" i="0">
                <a:solidFill>
                  <a:schemeClr val="accent2"/>
                </a:solidFill>
                <a:latin typeface="Arial" panose="020B0604020202020204" pitchFamily="34" charset="0"/>
                <a:cs typeface="Arial" panose="020B0604020202020204" pitchFamily="34" charset="0"/>
              </a:defRPr>
            </a:lvl1pPr>
          </a:lstStyle>
          <a:p>
            <a:endParaRPr lang="fr-FR" dirty="0"/>
          </a:p>
        </p:txBody>
      </p:sp>
      <p:sp>
        <p:nvSpPr>
          <p:cNvPr id="12" name="Espace réservé du texte 11">
            <a:extLst>
              <a:ext uri="{FF2B5EF4-FFF2-40B4-BE49-F238E27FC236}">
                <a16:creationId xmlns:a16="http://schemas.microsoft.com/office/drawing/2014/main" id="{ECCEB055-1883-4344-9D7A-3FD6A8937959}"/>
              </a:ext>
            </a:extLst>
          </p:cNvPr>
          <p:cNvSpPr>
            <a:spLocks noGrp="1"/>
          </p:cNvSpPr>
          <p:nvPr>
            <p:ph type="body" sz="quarter" idx="15"/>
          </p:nvPr>
        </p:nvSpPr>
        <p:spPr>
          <a:xfrm>
            <a:off x="9875223" y="1681498"/>
            <a:ext cx="1740949" cy="1993900"/>
          </a:xfrm>
          <a:prstGeom prst="rect">
            <a:avLst/>
          </a:prstGeom>
        </p:spPr>
        <p:txBody>
          <a:bodyPr>
            <a:noAutofit/>
          </a:bodyPr>
          <a:lstStyle>
            <a:lvl1pPr>
              <a:lnSpc>
                <a:spcPct val="100000"/>
              </a:lnSpc>
              <a:spcBef>
                <a:spcPts val="0"/>
              </a:spcBef>
              <a:defRPr sz="1333" b="0" i="0" cap="none" baseline="0">
                <a:solidFill>
                  <a:schemeClr val="accent2"/>
                </a:solidFill>
                <a:latin typeface="Arial" panose="020B0604020202020204" pitchFamily="34" charset="0"/>
                <a:cs typeface="Arial" panose="020B0604020202020204" pitchFamily="34" charset="0"/>
              </a:defRPr>
            </a:lvl1pPr>
          </a:lstStyle>
          <a:p>
            <a:pPr lvl="0"/>
            <a:r>
              <a:rPr lang="fr-FR" dirty="0"/>
              <a:t>Cliquez pour modifier les styles du texte du masque</a:t>
            </a:r>
          </a:p>
        </p:txBody>
      </p:sp>
      <p:sp>
        <p:nvSpPr>
          <p:cNvPr id="17" name="Espace réservé pour une image  16">
            <a:extLst>
              <a:ext uri="{FF2B5EF4-FFF2-40B4-BE49-F238E27FC236}">
                <a16:creationId xmlns:a16="http://schemas.microsoft.com/office/drawing/2014/main" id="{5ECEEA8C-B298-C644-B2AD-A3D825566D26}"/>
              </a:ext>
            </a:extLst>
          </p:cNvPr>
          <p:cNvSpPr>
            <a:spLocks noGrp="1"/>
          </p:cNvSpPr>
          <p:nvPr>
            <p:ph type="pic" sz="quarter" idx="16"/>
          </p:nvPr>
        </p:nvSpPr>
        <p:spPr>
          <a:xfrm>
            <a:off x="8593729" y="3906846"/>
            <a:ext cx="3037617" cy="2002335"/>
          </a:xfrm>
          <a:prstGeom prst="rect">
            <a:avLst/>
          </a:prstGeom>
          <a:solidFill>
            <a:schemeClr val="bg1">
              <a:lumMod val="85000"/>
            </a:schemeClr>
          </a:solidFill>
          <a:ln>
            <a:noFill/>
          </a:ln>
        </p:spPr>
        <p:txBody>
          <a:bodyPr wrap="square" bIns="0" anchor="ctr">
            <a:noAutofit/>
          </a:bodyPr>
          <a:lstStyle>
            <a:lvl1pPr marL="0" indent="0" algn="ctr">
              <a:buNone/>
              <a:defRPr sz="1333" b="0" i="0">
                <a:solidFill>
                  <a:schemeClr val="accent2"/>
                </a:solidFill>
                <a:latin typeface="Arial" panose="020B0604020202020204" pitchFamily="34" charset="0"/>
                <a:cs typeface="Arial" panose="020B0604020202020204" pitchFamily="34" charset="0"/>
              </a:defRPr>
            </a:lvl1pPr>
          </a:lstStyle>
          <a:p>
            <a:endParaRPr lang="fr-FR" dirty="0"/>
          </a:p>
        </p:txBody>
      </p:sp>
      <p:sp>
        <p:nvSpPr>
          <p:cNvPr id="18" name="Espace réservé du texte 11">
            <a:extLst>
              <a:ext uri="{FF2B5EF4-FFF2-40B4-BE49-F238E27FC236}">
                <a16:creationId xmlns:a16="http://schemas.microsoft.com/office/drawing/2014/main" id="{0B6BD579-A4A0-C74B-A7B0-C6FBCE54CDA6}"/>
              </a:ext>
            </a:extLst>
          </p:cNvPr>
          <p:cNvSpPr>
            <a:spLocks noGrp="1"/>
          </p:cNvSpPr>
          <p:nvPr>
            <p:ph type="body" sz="quarter" idx="17"/>
          </p:nvPr>
        </p:nvSpPr>
        <p:spPr>
          <a:xfrm>
            <a:off x="6502401" y="3906846"/>
            <a:ext cx="1889612" cy="1993900"/>
          </a:xfrm>
          <a:prstGeom prst="rect">
            <a:avLst/>
          </a:prstGeom>
        </p:spPr>
        <p:txBody>
          <a:bodyPr>
            <a:noAutofit/>
          </a:bodyPr>
          <a:lstStyle>
            <a:lvl1pPr>
              <a:lnSpc>
                <a:spcPct val="100000"/>
              </a:lnSpc>
              <a:spcBef>
                <a:spcPts val="0"/>
              </a:spcBef>
              <a:defRPr sz="1333" b="0" i="0" cap="none" baseline="0">
                <a:solidFill>
                  <a:schemeClr val="accent2"/>
                </a:solidFill>
                <a:latin typeface="Arial" panose="020B0604020202020204" pitchFamily="34" charset="0"/>
                <a:cs typeface="Arial" panose="020B0604020202020204" pitchFamily="34" charset="0"/>
              </a:defRPr>
            </a:lvl1pPr>
          </a:lstStyle>
          <a:p>
            <a:pPr lvl="0"/>
            <a:r>
              <a:rPr lang="fr-FR" dirty="0"/>
              <a:t>Cliquez pour modifier les styles du texte du masque</a:t>
            </a:r>
          </a:p>
        </p:txBody>
      </p:sp>
      <p:cxnSp>
        <p:nvCxnSpPr>
          <p:cNvPr id="19" name="Connecteur droit 18">
            <a:extLst>
              <a:ext uri="{FF2B5EF4-FFF2-40B4-BE49-F238E27FC236}">
                <a16:creationId xmlns:a16="http://schemas.microsoft.com/office/drawing/2014/main" id="{E8933190-8349-A044-AB68-8B431143CA59}"/>
              </a:ext>
            </a:extLst>
          </p:cNvPr>
          <p:cNvCxnSpPr>
            <a:cxnSpLocks/>
          </p:cNvCxnSpPr>
          <p:nvPr userDrawn="1"/>
        </p:nvCxnSpPr>
        <p:spPr>
          <a:xfrm>
            <a:off x="422413" y="1016000"/>
            <a:ext cx="381920" cy="0"/>
          </a:xfrm>
          <a:prstGeom prst="line">
            <a:avLst/>
          </a:prstGeom>
          <a:ln w="3175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28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 graph/tableau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422413" y="1554921"/>
            <a:ext cx="2986003" cy="4622043"/>
          </a:xfrm>
          <a:prstGeom prst="rect">
            <a:avLst/>
          </a:prstGeom>
        </p:spPr>
        <p:txBody>
          <a:bodyPr>
            <a:noAutofit/>
          </a:bodyPr>
          <a:lstStyle>
            <a:lvl1pPr>
              <a:lnSpc>
                <a:spcPct val="100000"/>
              </a:lnSpc>
              <a:defRPr sz="1867" b="1" i="0" cap="none" baseline="0">
                <a:solidFill>
                  <a:schemeClr val="accent2"/>
                </a:solidFill>
                <a:latin typeface="Arial" panose="020B0604020202020204" pitchFamily="34" charset="0"/>
                <a:cs typeface="Arial" panose="020B0604020202020204" pitchFamily="34" charset="0"/>
              </a:defRPr>
            </a:lvl1pPr>
            <a:lvl2pPr>
              <a:lnSpc>
                <a:spcPct val="100000"/>
              </a:lnSpc>
              <a:defRPr sz="1867" b="0" i="0">
                <a:latin typeface="Arial" panose="020B0604020202020204" pitchFamily="34" charset="0"/>
                <a:cs typeface="Arial" panose="020B0604020202020204" pitchFamily="34" charset="0"/>
              </a:defRPr>
            </a:lvl2pPr>
          </a:lstStyle>
          <a:p>
            <a:pPr lvl="0"/>
            <a:r>
              <a:rPr lang="fr-FR" dirty="0"/>
              <a:t>Cliquez pour modifier les styles du texte du masque</a:t>
            </a:r>
          </a:p>
          <a:p>
            <a:pPr lvl="1"/>
            <a:r>
              <a:rPr lang="fr-FR" dirty="0"/>
              <a:t>Deuxième niveau</a:t>
            </a:r>
          </a:p>
        </p:txBody>
      </p:sp>
      <p:cxnSp>
        <p:nvCxnSpPr>
          <p:cNvPr id="7" name="Connecteur droit 6">
            <a:extLst>
              <a:ext uri="{FF2B5EF4-FFF2-40B4-BE49-F238E27FC236}">
                <a16:creationId xmlns:a16="http://schemas.microsoft.com/office/drawing/2014/main" id="{4D9B8BB5-DB93-9245-8C6B-3D9566735487}"/>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D51295F4-4DF3-C14E-BDBE-7A26E084FA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1810" y="6407431"/>
            <a:ext cx="840591" cy="262965"/>
          </a:xfrm>
          <a:prstGeom prst="rect">
            <a:avLst/>
          </a:prstGeom>
        </p:spPr>
      </p:pic>
      <p:sp>
        <p:nvSpPr>
          <p:cNvPr id="13" name="Espace réservé de la date 12">
            <a:extLst>
              <a:ext uri="{FF2B5EF4-FFF2-40B4-BE49-F238E27FC236}">
                <a16:creationId xmlns:a16="http://schemas.microsoft.com/office/drawing/2014/main" id="{5CA6EE78-F2A4-6146-9F08-26D1C5855121}"/>
              </a:ext>
            </a:extLst>
          </p:cNvPr>
          <p:cNvSpPr>
            <a:spLocks noGrp="1"/>
          </p:cNvSpPr>
          <p:nvPr>
            <p:ph type="dt" sz="half" idx="10"/>
          </p:nvPr>
        </p:nvSpPr>
        <p:spPr/>
        <p:txBody>
          <a:bodyPr/>
          <a:lstStyle/>
          <a:p>
            <a:fld id="{C5337227-64F1-C547-9B1A-AD77249659D1}" type="datetime1">
              <a:rPr lang="fr-FR" smtClean="0"/>
              <a:t>29/11/2022</a:t>
            </a:fld>
            <a:endParaRPr lang="fr-FR" dirty="0"/>
          </a:p>
        </p:txBody>
      </p:sp>
      <p:sp>
        <p:nvSpPr>
          <p:cNvPr id="14" name="Espace réservé du pied de page 13">
            <a:extLst>
              <a:ext uri="{FF2B5EF4-FFF2-40B4-BE49-F238E27FC236}">
                <a16:creationId xmlns:a16="http://schemas.microsoft.com/office/drawing/2014/main" id="{AF2F33F9-95CF-EB43-B8C4-6320B8725604}"/>
              </a:ext>
            </a:extLst>
          </p:cNvPr>
          <p:cNvSpPr>
            <a:spLocks noGrp="1"/>
          </p:cNvSpPr>
          <p:nvPr>
            <p:ph type="ftr" sz="quarter" idx="11"/>
          </p:nvPr>
        </p:nvSpPr>
        <p:spPr/>
        <p:txBody>
          <a:bodyPr/>
          <a:lstStyle/>
          <a:p>
            <a:r>
              <a:rPr lang="fr-FR"/>
              <a:t>Titre de la présentation</a:t>
            </a:r>
            <a:endParaRPr lang="fr-FR" dirty="0"/>
          </a:p>
        </p:txBody>
      </p:sp>
      <p:sp>
        <p:nvSpPr>
          <p:cNvPr id="15" name="Espace réservé du numéro de diapositive 14">
            <a:extLst>
              <a:ext uri="{FF2B5EF4-FFF2-40B4-BE49-F238E27FC236}">
                <a16:creationId xmlns:a16="http://schemas.microsoft.com/office/drawing/2014/main" id="{12E5BF05-B400-414C-88BA-D10B372D1142}"/>
              </a:ext>
            </a:extLst>
          </p:cNvPr>
          <p:cNvSpPr>
            <a:spLocks noGrp="1"/>
          </p:cNvSpPr>
          <p:nvPr>
            <p:ph type="sldNum" sz="quarter" idx="12"/>
          </p:nvPr>
        </p:nvSpPr>
        <p:spPr/>
        <p:txBody>
          <a:bodyPr/>
          <a:lstStyle/>
          <a:p>
            <a:fld id="{917C272F-FE32-E843-83C0-7ABF6FE31D10}" type="slidenum">
              <a:rPr lang="fr-FR" smtClean="0"/>
              <a:pPr/>
              <a:t>‹#›</a:t>
            </a:fld>
            <a:endParaRPr lang="fr-FR" dirty="0"/>
          </a:p>
        </p:txBody>
      </p:sp>
      <p:cxnSp>
        <p:nvCxnSpPr>
          <p:cNvPr id="10" name="Connecteur droit 9">
            <a:extLst>
              <a:ext uri="{FF2B5EF4-FFF2-40B4-BE49-F238E27FC236}">
                <a16:creationId xmlns:a16="http://schemas.microsoft.com/office/drawing/2014/main" id="{1A1D668A-A190-0F4C-8D7B-2B908D4213CC}"/>
              </a:ext>
            </a:extLst>
          </p:cNvPr>
          <p:cNvCxnSpPr>
            <a:cxnSpLocks/>
          </p:cNvCxnSpPr>
          <p:nvPr userDrawn="1"/>
        </p:nvCxnSpPr>
        <p:spPr>
          <a:xfrm>
            <a:off x="422413" y="1016000"/>
            <a:ext cx="381920" cy="0"/>
          </a:xfrm>
          <a:prstGeom prst="line">
            <a:avLst/>
          </a:prstGeom>
          <a:ln w="3175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67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cxnSp>
        <p:nvCxnSpPr>
          <p:cNvPr id="6" name="Connecteur droit 5">
            <a:extLst>
              <a:ext uri="{FF2B5EF4-FFF2-40B4-BE49-F238E27FC236}">
                <a16:creationId xmlns:a16="http://schemas.microsoft.com/office/drawing/2014/main" id="{26F1C239-F1DA-FA4A-8E08-E7DA85560D0B}"/>
              </a:ext>
            </a:extLst>
          </p:cNvPr>
          <p:cNvCxnSpPr/>
          <p:nvPr userDrawn="1"/>
        </p:nvCxnSpPr>
        <p:spPr>
          <a:xfrm>
            <a:off x="1032933" y="6489700"/>
            <a:ext cx="0" cy="101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3357475A-893B-6D4B-B8B3-23F0413512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61810" y="6407431"/>
            <a:ext cx="840591" cy="262965"/>
          </a:xfrm>
          <a:prstGeom prst="rect">
            <a:avLst/>
          </a:prstGeom>
        </p:spPr>
      </p:pic>
      <p:sp>
        <p:nvSpPr>
          <p:cNvPr id="9" name="Espace réservé de la date 8">
            <a:extLst>
              <a:ext uri="{FF2B5EF4-FFF2-40B4-BE49-F238E27FC236}">
                <a16:creationId xmlns:a16="http://schemas.microsoft.com/office/drawing/2014/main" id="{5380A0AC-2E42-604C-ACB0-5AF8F705F4E9}"/>
              </a:ext>
            </a:extLst>
          </p:cNvPr>
          <p:cNvSpPr>
            <a:spLocks noGrp="1"/>
          </p:cNvSpPr>
          <p:nvPr>
            <p:ph type="dt" sz="half" idx="10"/>
          </p:nvPr>
        </p:nvSpPr>
        <p:spPr/>
        <p:txBody>
          <a:bodyPr/>
          <a:lstStyle/>
          <a:p>
            <a:fld id="{C5337227-64F1-C547-9B1A-AD77249659D1}" type="datetime1">
              <a:rPr lang="fr-FR" smtClean="0"/>
              <a:t>29/11/2022</a:t>
            </a:fld>
            <a:endParaRPr lang="fr-FR" dirty="0"/>
          </a:p>
        </p:txBody>
      </p:sp>
      <p:sp>
        <p:nvSpPr>
          <p:cNvPr id="10" name="Espace réservé du pied de page 9">
            <a:extLst>
              <a:ext uri="{FF2B5EF4-FFF2-40B4-BE49-F238E27FC236}">
                <a16:creationId xmlns:a16="http://schemas.microsoft.com/office/drawing/2014/main" id="{23D6059A-C38F-6347-B3CC-676991E4E27B}"/>
              </a:ext>
            </a:extLst>
          </p:cNvPr>
          <p:cNvSpPr>
            <a:spLocks noGrp="1"/>
          </p:cNvSpPr>
          <p:nvPr>
            <p:ph type="ftr" sz="quarter" idx="11"/>
          </p:nvPr>
        </p:nvSpPr>
        <p:spPr/>
        <p:txBody>
          <a:bodyPr/>
          <a:lstStyle/>
          <a:p>
            <a:r>
              <a:rPr lang="fr-FR"/>
              <a:t>Titre de la présentation</a:t>
            </a:r>
            <a:endParaRPr lang="fr-FR" dirty="0"/>
          </a:p>
        </p:txBody>
      </p:sp>
      <p:sp>
        <p:nvSpPr>
          <p:cNvPr id="11" name="Espace réservé du numéro de diapositive 10">
            <a:extLst>
              <a:ext uri="{FF2B5EF4-FFF2-40B4-BE49-F238E27FC236}">
                <a16:creationId xmlns:a16="http://schemas.microsoft.com/office/drawing/2014/main" id="{63239EE6-15B5-F546-B021-7AF7DB7D5C0E}"/>
              </a:ext>
            </a:extLst>
          </p:cNvPr>
          <p:cNvSpPr>
            <a:spLocks noGrp="1"/>
          </p:cNvSpPr>
          <p:nvPr>
            <p:ph type="sldNum" sz="quarter" idx="12"/>
          </p:nvPr>
        </p:nvSpPr>
        <p:spPr/>
        <p:txBody>
          <a:bodyPr/>
          <a:lstStyle/>
          <a:p>
            <a:fld id="{917C272F-FE32-E843-83C0-7ABF6FE31D10}" type="slidenum">
              <a:rPr lang="fr-FR" smtClean="0"/>
              <a:pPr/>
              <a:t>‹#›</a:t>
            </a:fld>
            <a:endParaRPr lang="fr-FR" dirty="0"/>
          </a:p>
        </p:txBody>
      </p:sp>
      <p:cxnSp>
        <p:nvCxnSpPr>
          <p:cNvPr id="12" name="Connecteur droit 11">
            <a:extLst>
              <a:ext uri="{FF2B5EF4-FFF2-40B4-BE49-F238E27FC236}">
                <a16:creationId xmlns:a16="http://schemas.microsoft.com/office/drawing/2014/main" id="{B1EED8E5-4316-7340-B03D-9C7D74ACDA90}"/>
              </a:ext>
            </a:extLst>
          </p:cNvPr>
          <p:cNvCxnSpPr>
            <a:cxnSpLocks/>
          </p:cNvCxnSpPr>
          <p:nvPr userDrawn="1"/>
        </p:nvCxnSpPr>
        <p:spPr>
          <a:xfrm>
            <a:off x="422413" y="1016000"/>
            <a:ext cx="381920" cy="0"/>
          </a:xfrm>
          <a:prstGeom prst="line">
            <a:avLst/>
          </a:prstGeom>
          <a:ln w="3175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90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0D27-352C-486C-BB74-E887B46E9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27A82-E78C-4295-B4D6-FD8FCD269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84157-96DE-440D-963F-A2B52146C777}"/>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5" name="Footer Placeholder 4">
            <a:extLst>
              <a:ext uri="{FF2B5EF4-FFF2-40B4-BE49-F238E27FC236}">
                <a16:creationId xmlns:a16="http://schemas.microsoft.com/office/drawing/2014/main" id="{E68E0CCD-B454-4C17-91A4-4A8F59622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620A2-65AF-46D2-BD70-00254105A43E}"/>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3423938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uv visuel forme 2">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4209" y="2723835"/>
            <a:ext cx="6640107" cy="977519"/>
          </a:xfrm>
          <a:prstGeom prst="rect">
            <a:avLst/>
          </a:prstGeom>
        </p:spPr>
        <p:txBody>
          <a:bodyPr>
            <a:noAutofit/>
          </a:bodyPr>
          <a:lstStyle>
            <a:lvl1pPr marL="0" indent="0" algn="l">
              <a:lnSpc>
                <a:spcPct val="100000"/>
              </a:lnSpc>
              <a:spcBef>
                <a:spcPts val="0"/>
              </a:spcBef>
              <a:buNone/>
              <a:defRPr sz="2400" b="1" i="0" cap="none" baseline="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2" name="Title 1"/>
          <p:cNvSpPr>
            <a:spLocks noGrp="1"/>
          </p:cNvSpPr>
          <p:nvPr>
            <p:ph type="ctrTitle"/>
          </p:nvPr>
        </p:nvSpPr>
        <p:spPr>
          <a:xfrm>
            <a:off x="764212" y="549718"/>
            <a:ext cx="6640105" cy="1799036"/>
          </a:xfrm>
        </p:spPr>
        <p:txBody>
          <a:bodyPr anchor="b">
            <a:noAutofit/>
          </a:bodyPr>
          <a:lstStyle>
            <a:lvl1pPr algn="l">
              <a:defRPr sz="3733" b="1" i="0" cap="all" baseline="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endParaRPr lang="en-US" dirty="0"/>
          </a:p>
        </p:txBody>
      </p:sp>
      <p:sp>
        <p:nvSpPr>
          <p:cNvPr id="28" name="Espace réservé pour une image  27">
            <a:extLst>
              <a:ext uri="{FF2B5EF4-FFF2-40B4-BE49-F238E27FC236}">
                <a16:creationId xmlns:a16="http://schemas.microsoft.com/office/drawing/2014/main" id="{3CFBBE74-2254-684E-8F1D-95BF38413A63}"/>
              </a:ext>
            </a:extLst>
          </p:cNvPr>
          <p:cNvSpPr>
            <a:spLocks noGrp="1"/>
          </p:cNvSpPr>
          <p:nvPr>
            <p:ph type="pic" sz="quarter" idx="11" hasCustomPrompt="1"/>
          </p:nvPr>
        </p:nvSpPr>
        <p:spPr>
          <a:xfrm>
            <a:off x="1" y="1"/>
            <a:ext cx="12192000" cy="6866707"/>
          </a:xfrm>
          <a:prstGeom prst="rect">
            <a:avLst/>
          </a:prstGeom>
          <a:solidFill>
            <a:schemeClr val="bg1">
              <a:lumMod val="85000"/>
            </a:schemeClr>
          </a:solidFill>
          <a:ln>
            <a:noFill/>
          </a:ln>
        </p:spPr>
        <p:txBody>
          <a:bodyPr wrap="square" tIns="1440000" bIns="0" anchor="ctr">
            <a:noAutofit/>
          </a:bodyPr>
          <a:lstStyle>
            <a:lvl1pPr marL="0" marR="0" indent="0" algn="ctr" defTabSz="914377" rtl="0" eaLnBrk="1" fontAlgn="auto" latinLnBrk="0" hangingPunct="1">
              <a:lnSpc>
                <a:spcPts val="2267"/>
              </a:lnSpc>
              <a:spcBef>
                <a:spcPts val="667"/>
              </a:spcBef>
              <a:spcAft>
                <a:spcPts val="0"/>
              </a:spcAft>
              <a:buClrTx/>
              <a:buSzTx/>
              <a:buFont typeface="Arial" panose="020B0604020202020204" pitchFamily="34" charset="0"/>
              <a:buNone/>
              <a:tabLst/>
              <a:defRPr sz="1333" b="0" i="0">
                <a:solidFill>
                  <a:schemeClr val="accent2"/>
                </a:solidFill>
                <a:latin typeface="Arial" panose="020B0604020202020204" pitchFamily="34" charset="0"/>
                <a:cs typeface="Arial" panose="020B0604020202020204" pitchFamily="34" charset="0"/>
              </a:defRPr>
            </a:lvl1pPr>
          </a:lstStyle>
          <a:p>
            <a:pPr marL="0" marR="0" lvl="0" indent="0" algn="ctr" defTabSz="914377" rtl="0" eaLnBrk="1" fontAlgn="auto" latinLnBrk="0" hangingPunct="1">
              <a:lnSpc>
                <a:spcPts val="2267"/>
              </a:lnSpc>
              <a:spcBef>
                <a:spcPts val="667"/>
              </a:spcBef>
              <a:spcAft>
                <a:spcPts val="0"/>
              </a:spcAft>
              <a:buClrTx/>
              <a:buSzTx/>
              <a:buFont typeface="Arial" panose="020B0604020202020204" pitchFamily="34" charset="0"/>
              <a:buNone/>
              <a:tabLst/>
              <a:defRPr/>
            </a:pPr>
            <a:r>
              <a:rPr lang="fr-FR" dirty="0"/>
              <a:t>Sélectionner l’icône pour insérer une image, puis disposer l’image en arrière plan </a:t>
            </a:r>
            <a:br>
              <a:rPr lang="fr-FR" dirty="0"/>
            </a:br>
            <a:r>
              <a:rPr lang="fr-FR" dirty="0"/>
              <a:t>(Sélectionner l’image avec le bouton droit de la souris / Mettre à l’arrière plan)</a:t>
            </a:r>
          </a:p>
        </p:txBody>
      </p:sp>
      <p:sp>
        <p:nvSpPr>
          <p:cNvPr id="10" name="Espace réservé pour une image  9">
            <a:extLst>
              <a:ext uri="{FF2B5EF4-FFF2-40B4-BE49-F238E27FC236}">
                <a16:creationId xmlns:a16="http://schemas.microsoft.com/office/drawing/2014/main" id="{07CA3807-28D4-BD48-ABFE-5349DD50399F}"/>
              </a:ext>
            </a:extLst>
          </p:cNvPr>
          <p:cNvSpPr>
            <a:spLocks noGrp="1"/>
          </p:cNvSpPr>
          <p:nvPr>
            <p:ph type="pic" sz="quarter" idx="14"/>
          </p:nvPr>
        </p:nvSpPr>
        <p:spPr>
          <a:xfrm>
            <a:off x="7753352" y="-1"/>
            <a:ext cx="4438649" cy="6344209"/>
          </a:xfrm>
          <a:custGeom>
            <a:avLst/>
            <a:gdLst>
              <a:gd name="connsiteX0" fmla="*/ 3311073 w 3311073"/>
              <a:gd name="connsiteY0" fmla="*/ 1992974 h 4758158"/>
              <a:gd name="connsiteX1" fmla="*/ 3311073 w 3311073"/>
              <a:gd name="connsiteY1" fmla="*/ 3300727 h 4758158"/>
              <a:gd name="connsiteX2" fmla="*/ 3229658 w 3311073"/>
              <a:gd name="connsiteY2" fmla="*/ 3409602 h 4758158"/>
              <a:gd name="connsiteX3" fmla="*/ 363820 w 3311073"/>
              <a:gd name="connsiteY3" fmla="*/ 4757975 h 4758158"/>
              <a:gd name="connsiteX4" fmla="*/ 7109 w 3311073"/>
              <a:gd name="connsiteY4" fmla="*/ 4463637 h 4758158"/>
              <a:gd name="connsiteX5" fmla="*/ 355756 w 3311073"/>
              <a:gd name="connsiteY5" fmla="*/ 4167640 h 4758158"/>
              <a:gd name="connsiteX6" fmla="*/ 3310940 w 3311073"/>
              <a:gd name="connsiteY6" fmla="*/ 1993493 h 4758158"/>
              <a:gd name="connsiteX7" fmla="*/ 2159715 w 3311073"/>
              <a:gd name="connsiteY7" fmla="*/ 0 h 4758158"/>
              <a:gd name="connsiteX8" fmla="*/ 2766923 w 3311073"/>
              <a:gd name="connsiteY8" fmla="*/ 0 h 4758158"/>
              <a:gd name="connsiteX9" fmla="*/ 2959719 w 3311073"/>
              <a:gd name="connsiteY9" fmla="*/ 986092 h 4758158"/>
              <a:gd name="connsiteX10" fmla="*/ 324109 w 3311073"/>
              <a:gd name="connsiteY10" fmla="*/ 3640994 h 4758158"/>
              <a:gd name="connsiteX11" fmla="*/ 1359 w 3311073"/>
              <a:gd name="connsiteY11" fmla="*/ 3371975 h 4758158"/>
              <a:gd name="connsiteX12" fmla="*/ 259589 w 3311073"/>
              <a:gd name="connsiteY12" fmla="*/ 3067879 h 4758158"/>
              <a:gd name="connsiteX13" fmla="*/ 2383250 w 3311073"/>
              <a:gd name="connsiteY13" fmla="*/ 944218 h 4758158"/>
              <a:gd name="connsiteX14" fmla="*/ 2216363 w 3311073"/>
              <a:gd name="connsiteY14" fmla="*/ 117593 h 4758158"/>
              <a:gd name="connsiteX15" fmla="*/ 504087 w 3311073"/>
              <a:gd name="connsiteY15" fmla="*/ 0 h 4758158"/>
              <a:gd name="connsiteX16" fmla="*/ 1527021 w 3311073"/>
              <a:gd name="connsiteY16" fmla="*/ 0 h 4758158"/>
              <a:gd name="connsiteX17" fmla="*/ 1584718 w 3311073"/>
              <a:gd name="connsiteY17" fmla="*/ 77157 h 4758158"/>
              <a:gd name="connsiteX18" fmla="*/ 1853616 w 3311073"/>
              <a:gd name="connsiteY18" fmla="*/ 957470 h 4758158"/>
              <a:gd name="connsiteX19" fmla="*/ 279124 w 3311073"/>
              <a:gd name="connsiteY19" fmla="*/ 2531962 h 4758158"/>
              <a:gd name="connsiteX20" fmla="*/ 2003 w 3311073"/>
              <a:gd name="connsiteY20" fmla="*/ 2245150 h 4758158"/>
              <a:gd name="connsiteX21" fmla="*/ 279639 w 3311073"/>
              <a:gd name="connsiteY21" fmla="*/ 1954696 h 4758158"/>
              <a:gd name="connsiteX22" fmla="*/ 1270239 w 3311073"/>
              <a:gd name="connsiteY22" fmla="*/ 964096 h 4758158"/>
              <a:gd name="connsiteX23" fmla="*/ 574213 w 3311073"/>
              <a:gd name="connsiteY23" fmla="*/ 18032 h 47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11073" h="4758158">
                <a:moveTo>
                  <a:pt x="3311073" y="1992974"/>
                </a:moveTo>
                <a:lnTo>
                  <a:pt x="3311073" y="3300727"/>
                </a:lnTo>
                <a:lnTo>
                  <a:pt x="3229658" y="3409602"/>
                </a:lnTo>
                <a:cubicBezTo>
                  <a:pt x="2544636" y="4239657"/>
                  <a:pt x="1363987" y="4731428"/>
                  <a:pt x="363820" y="4757975"/>
                </a:cubicBezTo>
                <a:cubicBezTo>
                  <a:pt x="95044" y="4765109"/>
                  <a:pt x="8453" y="4562026"/>
                  <a:pt x="7109" y="4463637"/>
                </a:cubicBezTo>
                <a:cubicBezTo>
                  <a:pt x="5765" y="4365248"/>
                  <a:pt x="50239" y="4174774"/>
                  <a:pt x="355756" y="4167640"/>
                </a:cubicBezTo>
                <a:cubicBezTo>
                  <a:pt x="1696939" y="4136323"/>
                  <a:pt x="2919166" y="3253084"/>
                  <a:pt x="3310940" y="1993493"/>
                </a:cubicBezTo>
                <a:close/>
                <a:moveTo>
                  <a:pt x="2159715" y="0"/>
                </a:moveTo>
                <a:lnTo>
                  <a:pt x="2766923" y="0"/>
                </a:lnTo>
                <a:cubicBezTo>
                  <a:pt x="2857227" y="250410"/>
                  <a:pt x="2936910" y="467189"/>
                  <a:pt x="2959719" y="986092"/>
                </a:cubicBezTo>
                <a:cubicBezTo>
                  <a:pt x="2998287" y="1863516"/>
                  <a:pt x="2261501" y="3622639"/>
                  <a:pt x="324109" y="3640994"/>
                </a:cubicBezTo>
                <a:cubicBezTo>
                  <a:pt x="54010" y="3643553"/>
                  <a:pt x="12112" y="3467494"/>
                  <a:pt x="1359" y="3371975"/>
                </a:cubicBezTo>
                <a:cubicBezTo>
                  <a:pt x="-9394" y="3276456"/>
                  <a:pt x="40628" y="3083384"/>
                  <a:pt x="259589" y="3067879"/>
                </a:cubicBezTo>
                <a:cubicBezTo>
                  <a:pt x="1538367" y="2977327"/>
                  <a:pt x="2383250" y="2117084"/>
                  <a:pt x="2383250" y="944218"/>
                </a:cubicBezTo>
                <a:cubicBezTo>
                  <a:pt x="2383250" y="651002"/>
                  <a:pt x="2323826" y="371665"/>
                  <a:pt x="2216363" y="117593"/>
                </a:cubicBezTo>
                <a:close/>
                <a:moveTo>
                  <a:pt x="504087" y="0"/>
                </a:moveTo>
                <a:lnTo>
                  <a:pt x="1527021" y="0"/>
                </a:lnTo>
                <a:lnTo>
                  <a:pt x="1584718" y="77157"/>
                </a:lnTo>
                <a:cubicBezTo>
                  <a:pt x="1754486" y="328447"/>
                  <a:pt x="1853616" y="631382"/>
                  <a:pt x="1853616" y="957470"/>
                </a:cubicBezTo>
                <a:cubicBezTo>
                  <a:pt x="1853616" y="1827038"/>
                  <a:pt x="1082819" y="2575364"/>
                  <a:pt x="279124" y="2531962"/>
                </a:cubicBezTo>
                <a:cubicBezTo>
                  <a:pt x="56083" y="2519917"/>
                  <a:pt x="8642" y="2328321"/>
                  <a:pt x="2003" y="2245150"/>
                </a:cubicBezTo>
                <a:cubicBezTo>
                  <a:pt x="-8236" y="2116879"/>
                  <a:pt x="114291" y="1954696"/>
                  <a:pt x="279639" y="1954696"/>
                </a:cubicBezTo>
                <a:cubicBezTo>
                  <a:pt x="826732" y="1954696"/>
                  <a:pt x="1270239" y="1511189"/>
                  <a:pt x="1270239" y="964096"/>
                </a:cubicBezTo>
                <a:cubicBezTo>
                  <a:pt x="1270239" y="519583"/>
                  <a:pt x="977455" y="143453"/>
                  <a:pt x="574213" y="18032"/>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lvl1pPr algn="ctr">
              <a:defRPr sz="667">
                <a:solidFill>
                  <a:schemeClr val="lt1">
                    <a:alpha val="0"/>
                  </a:schemeClr>
                </a:solidFill>
              </a:defRPr>
            </a:lvl1pPr>
          </a:lstStyle>
          <a:p>
            <a:endParaRPr lang="fr-FR"/>
          </a:p>
        </p:txBody>
      </p:sp>
      <p:sp>
        <p:nvSpPr>
          <p:cNvPr id="4" name="Date Placeholder 3"/>
          <p:cNvSpPr>
            <a:spLocks noGrp="1"/>
          </p:cNvSpPr>
          <p:nvPr>
            <p:ph type="dt" sz="half" idx="10"/>
          </p:nvPr>
        </p:nvSpPr>
        <p:spPr>
          <a:xfrm>
            <a:off x="764209" y="6031474"/>
            <a:ext cx="2743200" cy="365125"/>
          </a:xfrm>
        </p:spPr>
        <p:txBody>
          <a:bodyPr anchor="ctr">
            <a:noAutofit/>
          </a:bodyPr>
          <a:lstStyle>
            <a:lvl1pPr algn="l">
              <a:defRPr sz="1867">
                <a:solidFill>
                  <a:schemeClr val="bg1"/>
                </a:solidFill>
              </a:defRPr>
            </a:lvl1pPr>
          </a:lstStyle>
          <a:p>
            <a:fld id="{97203E04-58F8-E84B-8453-F938B44A3F48}" type="datetime1">
              <a:rPr lang="fr-FR" smtClean="0"/>
              <a:t>29/11/2022</a:t>
            </a:fld>
            <a:endParaRPr lang="fr-FR" dirty="0"/>
          </a:p>
        </p:txBody>
      </p:sp>
      <p:sp>
        <p:nvSpPr>
          <p:cNvPr id="9" name="Espace réservé du texte 4">
            <a:extLst>
              <a:ext uri="{FF2B5EF4-FFF2-40B4-BE49-F238E27FC236}">
                <a16:creationId xmlns:a16="http://schemas.microsoft.com/office/drawing/2014/main" id="{5BBE8F4F-3D12-DE4F-BC48-D7C8DCA6C694}"/>
              </a:ext>
            </a:extLst>
          </p:cNvPr>
          <p:cNvSpPr>
            <a:spLocks noGrp="1"/>
          </p:cNvSpPr>
          <p:nvPr>
            <p:ph type="body" sz="quarter" idx="13" hasCustomPrompt="1"/>
          </p:nvPr>
        </p:nvSpPr>
        <p:spPr bwMode="gray">
          <a:xfrm>
            <a:off x="5181948" y="5915451"/>
            <a:ext cx="1974273" cy="617620"/>
          </a:xfrm>
          <a:prstGeom prst="rect">
            <a:avLst/>
          </a:prstGeom>
          <a:blipFill dpi="0"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a:blipFill>
        </p:spPr>
        <p:txBody>
          <a:bodyPr/>
          <a:lstStyle>
            <a:lvl1pPr>
              <a:spcBef>
                <a:spcPts val="1152"/>
              </a:spcBef>
              <a:defRPr sz="133">
                <a:solidFill>
                  <a:schemeClr val="bg1">
                    <a:alpha val="0"/>
                  </a:schemeClr>
                </a:solidFill>
              </a:defRPr>
            </a:lvl1pPr>
          </a:lstStyle>
          <a:p>
            <a:pPr lvl="0"/>
            <a:r>
              <a:rPr lang="fr-FR" dirty="0"/>
              <a:t> </a:t>
            </a:r>
          </a:p>
        </p:txBody>
      </p:sp>
      <p:sp>
        <p:nvSpPr>
          <p:cNvPr id="11" name="ZoneTexte 10">
            <a:extLst>
              <a:ext uri="{FF2B5EF4-FFF2-40B4-BE49-F238E27FC236}">
                <a16:creationId xmlns:a16="http://schemas.microsoft.com/office/drawing/2014/main" id="{2D52372E-3019-3644-BEA5-3CBB309A1B34}"/>
              </a:ext>
            </a:extLst>
          </p:cNvPr>
          <p:cNvSpPr txBox="1"/>
          <p:nvPr userDrawn="1"/>
        </p:nvSpPr>
        <p:spPr>
          <a:xfrm>
            <a:off x="12255349" y="3266245"/>
            <a:ext cx="1335735" cy="1949316"/>
          </a:xfrm>
          <a:prstGeom prst="rect">
            <a:avLst/>
          </a:prstGeom>
          <a:noFill/>
        </p:spPr>
        <p:txBody>
          <a:bodyPr wrap="square" rtlCol="0">
            <a:spAutoFit/>
          </a:bodyPr>
          <a:lstStyle/>
          <a:p>
            <a:r>
              <a:rPr lang="fr-FR" sz="1067" b="1" kern="1200" dirty="0">
                <a:solidFill>
                  <a:schemeClr val="tx1"/>
                </a:solidFill>
                <a:effectLst/>
                <a:latin typeface="+mn-lt"/>
                <a:ea typeface="+mn-ea"/>
                <a:cs typeface="+mn-cs"/>
              </a:rPr>
              <a:t>IMPORTANT </a:t>
            </a:r>
            <a:br>
              <a:rPr lang="fr-FR" sz="1067" b="1"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Ne pas insérer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de visuel dans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le symbole.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Nos symboles ne doivent être traités qu’en transparence quand utilisés sur un visuel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(on ne peut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pas superposer </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2 visuels).</a:t>
            </a:r>
          </a:p>
        </p:txBody>
      </p:sp>
    </p:spTree>
    <p:extLst>
      <p:ext uri="{BB962C8B-B14F-4D97-AF65-F5344CB8AC3E}">
        <p14:creationId xmlns:p14="http://schemas.microsoft.com/office/powerpoint/2010/main" val="11570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6A4A-F61D-41FA-964F-98A05E6D0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FF2812-FBC1-47B6-8D14-8453257BE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0129C-98EE-42C8-A47B-83722727379A}"/>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5" name="Footer Placeholder 4">
            <a:extLst>
              <a:ext uri="{FF2B5EF4-FFF2-40B4-BE49-F238E27FC236}">
                <a16:creationId xmlns:a16="http://schemas.microsoft.com/office/drawing/2014/main" id="{DED994BA-8C36-4A4A-A6AE-F5C26C0A1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787F1-86FB-445D-974A-AF408025954F}"/>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410573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E5E2-0D1A-441A-BD66-C3ED5C91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3A5D8-76EC-4AC6-A49B-CABA9727F9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E1EB68-BD63-4AD5-8723-E61CAAC599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FDBE9-44F2-478A-B235-3453EF0AFAB9}"/>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6" name="Footer Placeholder 5">
            <a:extLst>
              <a:ext uri="{FF2B5EF4-FFF2-40B4-BE49-F238E27FC236}">
                <a16:creationId xmlns:a16="http://schemas.microsoft.com/office/drawing/2014/main" id="{9C256894-A3A7-4F38-B3BD-52713140A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D0D80-6A8E-48FE-A1F5-69F395E10513}"/>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190502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6E02-14D7-494B-BDBB-36486224C7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95FE31-AC3E-4F9C-B34B-69B00B073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C6C86B-8D0B-4A3C-BA3C-4587CC001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E6223A-5BFC-4D47-AF04-0D0BB687C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7F51A-0F69-4420-997C-DCDE99AF3D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BFB254-145C-4F59-BC5C-4FF24F30EE6B}"/>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8" name="Footer Placeholder 7">
            <a:extLst>
              <a:ext uri="{FF2B5EF4-FFF2-40B4-BE49-F238E27FC236}">
                <a16:creationId xmlns:a16="http://schemas.microsoft.com/office/drawing/2014/main" id="{DADD2970-3CA6-46FB-A312-F6C78FDD5E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EBE194-EB04-4763-A2CE-442EDD9761A7}"/>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368969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813C-40C2-4176-A0D4-688282F9F5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1CA9C-DE68-4CEF-AB0C-ACE86D6C1FD9}"/>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4" name="Footer Placeholder 3">
            <a:extLst>
              <a:ext uri="{FF2B5EF4-FFF2-40B4-BE49-F238E27FC236}">
                <a16:creationId xmlns:a16="http://schemas.microsoft.com/office/drawing/2014/main" id="{4CF09D4B-1C55-4511-8438-B41AA6206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9A565-C6EB-49DC-9690-6EED3175C0DA}"/>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261419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22228-B88F-464B-8B15-860A146D348B}"/>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3" name="Footer Placeholder 2">
            <a:extLst>
              <a:ext uri="{FF2B5EF4-FFF2-40B4-BE49-F238E27FC236}">
                <a16:creationId xmlns:a16="http://schemas.microsoft.com/office/drawing/2014/main" id="{03218A84-E00F-49A1-88AF-1E937A612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29673-3879-4359-A846-4999CE4348BB}"/>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76159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451D-6B53-4D46-862C-38E84346F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A353A7-C1E3-468D-A72E-7F83DE5423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F4AEA5-DE86-4DCD-87DD-0F8349E3B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28805-62FE-46D9-8FB6-03C11C843176}"/>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6" name="Footer Placeholder 5">
            <a:extLst>
              <a:ext uri="{FF2B5EF4-FFF2-40B4-BE49-F238E27FC236}">
                <a16:creationId xmlns:a16="http://schemas.microsoft.com/office/drawing/2014/main" id="{C2BA1E71-AECB-403C-9900-9AD9AFF54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8E12C-A496-48D3-91D7-5A9B19DFDE14}"/>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298177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0046-0B0C-483A-A52F-4EB0C20A1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D3726-4588-4A11-B85D-6FD7DD7B3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5F26A1-5BBB-41F6-BDEA-8AF328D0C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9A9C5-4DD1-4D16-9BE3-B22EA6887A0A}"/>
              </a:ext>
            </a:extLst>
          </p:cNvPr>
          <p:cNvSpPr>
            <a:spLocks noGrp="1"/>
          </p:cNvSpPr>
          <p:nvPr>
            <p:ph type="dt" sz="half" idx="10"/>
          </p:nvPr>
        </p:nvSpPr>
        <p:spPr/>
        <p:txBody>
          <a:bodyPr/>
          <a:lstStyle/>
          <a:p>
            <a:fld id="{7B31B7C4-C474-4349-94E2-DAAB044E14EA}" type="datetimeFigureOut">
              <a:rPr lang="en-US" smtClean="0"/>
              <a:t>11/29/2022</a:t>
            </a:fld>
            <a:endParaRPr lang="en-US"/>
          </a:p>
        </p:txBody>
      </p:sp>
      <p:sp>
        <p:nvSpPr>
          <p:cNvPr id="6" name="Footer Placeholder 5">
            <a:extLst>
              <a:ext uri="{FF2B5EF4-FFF2-40B4-BE49-F238E27FC236}">
                <a16:creationId xmlns:a16="http://schemas.microsoft.com/office/drawing/2014/main" id="{873A1437-DD5A-46C0-A3F0-EA24F38F3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D0224-68E0-4000-B923-ACE6EC39A931}"/>
              </a:ext>
            </a:extLst>
          </p:cNvPr>
          <p:cNvSpPr>
            <a:spLocks noGrp="1"/>
          </p:cNvSpPr>
          <p:nvPr>
            <p:ph type="sldNum" sz="quarter" idx="12"/>
          </p:nvPr>
        </p:nvSpPr>
        <p:spPr/>
        <p:txBody>
          <a:bodyPr/>
          <a:lstStyle/>
          <a:p>
            <a:fld id="{F32DFD16-4100-46D9-9DEA-C60517E61B40}" type="slidenum">
              <a:rPr lang="en-US" smtClean="0"/>
              <a:t>‹#›</a:t>
            </a:fld>
            <a:endParaRPr lang="en-US"/>
          </a:p>
        </p:txBody>
      </p:sp>
    </p:spTree>
    <p:extLst>
      <p:ext uri="{BB962C8B-B14F-4D97-AF65-F5344CB8AC3E}">
        <p14:creationId xmlns:p14="http://schemas.microsoft.com/office/powerpoint/2010/main" val="125733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8954D-F692-4685-AF0A-9686B55DF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D38B37-61DD-4895-9105-FB7168B679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682D3-F957-4CB9-82C7-AF9677491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1B7C4-C474-4349-94E2-DAAB044E14EA}" type="datetimeFigureOut">
              <a:rPr lang="en-US" smtClean="0"/>
              <a:t>11/29/2022</a:t>
            </a:fld>
            <a:endParaRPr lang="en-US"/>
          </a:p>
        </p:txBody>
      </p:sp>
      <p:sp>
        <p:nvSpPr>
          <p:cNvPr id="5" name="Footer Placeholder 4">
            <a:extLst>
              <a:ext uri="{FF2B5EF4-FFF2-40B4-BE49-F238E27FC236}">
                <a16:creationId xmlns:a16="http://schemas.microsoft.com/office/drawing/2014/main" id="{167D4907-9B00-4CF2-B4A2-EE03A408E7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D5B742-3907-4441-97EF-0D31029EF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DFD16-4100-46D9-9DEA-C60517E61B40}" type="slidenum">
              <a:rPr lang="en-US" smtClean="0"/>
              <a:t>‹#›</a:t>
            </a:fld>
            <a:endParaRPr lang="en-US"/>
          </a:p>
        </p:txBody>
      </p:sp>
    </p:spTree>
    <p:extLst>
      <p:ext uri="{BB962C8B-B14F-4D97-AF65-F5344CB8AC3E}">
        <p14:creationId xmlns:p14="http://schemas.microsoft.com/office/powerpoint/2010/main" val="470591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413" y="0"/>
            <a:ext cx="11286985" cy="1007165"/>
          </a:xfrm>
          <a:prstGeom prst="rect">
            <a:avLst/>
          </a:prstGeom>
        </p:spPr>
        <p:txBody>
          <a:bodyPr vert="horz" lIns="0" tIns="0" rIns="0" bIns="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422413" y="1554921"/>
            <a:ext cx="11286985" cy="4622043"/>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422414" y="6356351"/>
            <a:ext cx="540577" cy="365125"/>
          </a:xfrm>
          <a:prstGeom prst="rect">
            <a:avLst/>
          </a:prstGeom>
        </p:spPr>
        <p:txBody>
          <a:bodyPr vert="horz" lIns="0" tIns="0" rIns="0" bIns="0" rtlCol="0" anchor="ctr"/>
          <a:lstStyle>
            <a:lvl1pPr algn="l">
              <a:defRPr sz="800">
                <a:solidFill>
                  <a:schemeClr val="accent2"/>
                </a:solidFill>
                <a:latin typeface="Arial" panose="020B0604020202020204" pitchFamily="34" charset="0"/>
                <a:cs typeface="Arial" panose="020B0604020202020204" pitchFamily="34" charset="0"/>
              </a:defRPr>
            </a:lvl1pPr>
          </a:lstStyle>
          <a:p>
            <a:fld id="{C5337227-64F1-C547-9B1A-AD77249659D1}" type="datetime1">
              <a:rPr lang="fr-FR" smtClean="0"/>
              <a:t>29/11/2022</a:t>
            </a:fld>
            <a:endParaRPr lang="fr-FR" dirty="0"/>
          </a:p>
        </p:txBody>
      </p:sp>
      <p:sp>
        <p:nvSpPr>
          <p:cNvPr id="5" name="Footer Placeholder 4"/>
          <p:cNvSpPr>
            <a:spLocks noGrp="1"/>
          </p:cNvSpPr>
          <p:nvPr>
            <p:ph type="ftr" sz="quarter" idx="3"/>
          </p:nvPr>
        </p:nvSpPr>
        <p:spPr>
          <a:xfrm>
            <a:off x="1135271" y="6356351"/>
            <a:ext cx="3276600" cy="365125"/>
          </a:xfrm>
          <a:prstGeom prst="rect">
            <a:avLst/>
          </a:prstGeom>
        </p:spPr>
        <p:txBody>
          <a:bodyPr vert="horz" lIns="0" tIns="0" rIns="0" bIns="0" rtlCol="0" anchor="ctr"/>
          <a:lstStyle>
            <a:lvl1pPr algn="l">
              <a:defRPr sz="800" b="1">
                <a:solidFill>
                  <a:schemeClr val="accent2"/>
                </a:solidFill>
                <a:latin typeface="Arial" panose="020B0604020202020204" pitchFamily="34" charset="0"/>
                <a:cs typeface="Arial" panose="020B0604020202020204" pitchFamily="34" charset="0"/>
              </a:defRPr>
            </a:lvl1pPr>
          </a:lstStyle>
          <a:p>
            <a:r>
              <a:rPr lang="fr-FR"/>
              <a:t>Titre de la présentation</a:t>
            </a:r>
            <a:endParaRPr lang="fr-FR" dirty="0"/>
          </a:p>
        </p:txBody>
      </p:sp>
      <p:sp>
        <p:nvSpPr>
          <p:cNvPr id="13" name="Espace réservé du numéro de diapositive 12">
            <a:extLst>
              <a:ext uri="{FF2B5EF4-FFF2-40B4-BE49-F238E27FC236}">
                <a16:creationId xmlns:a16="http://schemas.microsoft.com/office/drawing/2014/main" id="{2278E44B-D520-2B4B-AFBA-1084A109C06F}"/>
              </a:ext>
            </a:extLst>
          </p:cNvPr>
          <p:cNvSpPr>
            <a:spLocks noGrp="1"/>
          </p:cNvSpPr>
          <p:nvPr>
            <p:ph type="sldNum" sz="quarter" idx="4"/>
          </p:nvPr>
        </p:nvSpPr>
        <p:spPr>
          <a:xfrm>
            <a:off x="11709400" y="6460067"/>
            <a:ext cx="482601" cy="190501"/>
          </a:xfrm>
          <a:custGeom>
            <a:avLst/>
            <a:gdLst>
              <a:gd name="connsiteX0" fmla="*/ 75329 w 361951"/>
              <a:gd name="connsiteY0" fmla="*/ 0 h 142876"/>
              <a:gd name="connsiteX1" fmla="*/ 361951 w 361951"/>
              <a:gd name="connsiteY1" fmla="*/ 0 h 142876"/>
              <a:gd name="connsiteX2" fmla="*/ 361951 w 361951"/>
              <a:gd name="connsiteY2" fmla="*/ 142876 h 142876"/>
              <a:gd name="connsiteX3" fmla="*/ 75329 w 361951"/>
              <a:gd name="connsiteY3" fmla="*/ 142876 h 142876"/>
              <a:gd name="connsiteX4" fmla="*/ 0 w 361951"/>
              <a:gd name="connsiteY4" fmla="*/ 71438 h 142876"/>
              <a:gd name="connsiteX5" fmla="*/ 75329 w 361951"/>
              <a:gd name="connsiteY5" fmla="*/ 0 h 14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1" h="142876">
                <a:moveTo>
                  <a:pt x="75329" y="0"/>
                </a:moveTo>
                <a:lnTo>
                  <a:pt x="361951" y="0"/>
                </a:lnTo>
                <a:lnTo>
                  <a:pt x="361951" y="142876"/>
                </a:lnTo>
                <a:lnTo>
                  <a:pt x="75329" y="142876"/>
                </a:lnTo>
                <a:cubicBezTo>
                  <a:pt x="33726" y="142876"/>
                  <a:pt x="0" y="110892"/>
                  <a:pt x="0" y="71438"/>
                </a:cubicBezTo>
                <a:cubicBezTo>
                  <a:pt x="0" y="31984"/>
                  <a:pt x="33726" y="0"/>
                  <a:pt x="75329" y="0"/>
                </a:cubicBezTo>
                <a:close/>
              </a:path>
            </a:pathLst>
          </a:custGeom>
          <a:solidFill>
            <a:schemeClr val="accent2"/>
          </a:solidFill>
        </p:spPr>
        <p:txBody>
          <a:bodyPr vert="horz" wrap="square" lIns="0" tIns="0" rIns="90000" bIns="0" rtlCol="0" anchor="ctr">
            <a:noAutofit/>
          </a:bodyPr>
          <a:lstStyle>
            <a:lvl1pPr algn="r">
              <a:defRPr sz="800">
                <a:solidFill>
                  <a:schemeClr val="bg1"/>
                </a:solidFill>
                <a:latin typeface="Arial" panose="020B0604020202020204" pitchFamily="34" charset="0"/>
                <a:cs typeface="Arial" panose="020B0604020202020204" pitchFamily="34" charset="0"/>
              </a:defRPr>
            </a:lvl1pPr>
          </a:lstStyle>
          <a:p>
            <a:fld id="{917C272F-FE32-E843-83C0-7ABF6FE31D10}" type="slidenum">
              <a:rPr lang="fr-FR" smtClean="0"/>
              <a:pPr/>
              <a:t>‹#›</a:t>
            </a:fld>
            <a:endParaRPr lang="fr-FR" dirty="0"/>
          </a:p>
        </p:txBody>
      </p:sp>
    </p:spTree>
    <p:extLst>
      <p:ext uri="{BB962C8B-B14F-4D97-AF65-F5344CB8AC3E}">
        <p14:creationId xmlns:p14="http://schemas.microsoft.com/office/powerpoint/2010/main" val="37424221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p:txStyles>
    <p:titleStyle>
      <a:lvl1pPr algn="l" defTabSz="914377" rtl="0" eaLnBrk="1" latinLnBrk="0" hangingPunct="1">
        <a:lnSpc>
          <a:spcPct val="100000"/>
        </a:lnSpc>
        <a:spcBef>
          <a:spcPct val="0"/>
        </a:spcBef>
        <a:buNone/>
        <a:defRPr sz="2533" b="1" kern="1200">
          <a:solidFill>
            <a:schemeClr val="accent2"/>
          </a:solidFill>
          <a:latin typeface="+mj-lt"/>
          <a:ea typeface="+mj-ea"/>
          <a:cs typeface="Arial" panose="020B0604020202020204" pitchFamily="34" charset="0"/>
        </a:defRPr>
      </a:lvl1pPr>
    </p:titleStyle>
    <p:bodyStyle>
      <a:lvl1pPr marL="0" indent="0" algn="l" defTabSz="914377" rtl="0" eaLnBrk="1" latinLnBrk="0" hangingPunct="1">
        <a:lnSpc>
          <a:spcPts val="2267"/>
        </a:lnSpc>
        <a:spcBef>
          <a:spcPts val="667"/>
        </a:spcBef>
        <a:buFont typeface="Arial" panose="020B0604020202020204" pitchFamily="34" charset="0"/>
        <a:buNone/>
        <a:defRPr sz="2133" b="1" i="0" kern="1200" cap="all" baseline="0">
          <a:solidFill>
            <a:schemeClr val="tx2"/>
          </a:solidFill>
          <a:latin typeface="Arial Black" panose="020B0604020202020204" pitchFamily="34" charset="0"/>
          <a:ea typeface="+mn-ea"/>
          <a:cs typeface="Arial Black" panose="020B0604020202020204" pitchFamily="34" charset="0"/>
        </a:defRPr>
      </a:lvl1pPr>
      <a:lvl2pPr marL="8466" indent="0" algn="l" defTabSz="914377" rtl="0" eaLnBrk="1" latinLnBrk="0" hangingPunct="1">
        <a:lnSpc>
          <a:spcPts val="2133"/>
        </a:lnSpc>
        <a:spcBef>
          <a:spcPts val="667"/>
        </a:spcBef>
        <a:buFont typeface="Arial" panose="020B0604020202020204" pitchFamily="34" charset="0"/>
        <a:buNone/>
        <a:tabLst/>
        <a:defRPr sz="2000" b="1" i="0" kern="1200">
          <a:solidFill>
            <a:schemeClr val="accent2"/>
          </a:solidFill>
          <a:latin typeface="Arial Black" panose="020B0604020202020204" pitchFamily="34" charset="0"/>
          <a:ea typeface="+mn-ea"/>
          <a:cs typeface="Arial Black" panose="020B0604020202020204" pitchFamily="34" charset="0"/>
        </a:defRPr>
      </a:lvl2pPr>
      <a:lvl3pPr marL="296326" indent="-287859" algn="l" defTabSz="914377" rtl="0" eaLnBrk="1" latinLnBrk="0" hangingPunct="1">
        <a:lnSpc>
          <a:spcPts val="1733"/>
        </a:lnSpc>
        <a:spcBef>
          <a:spcPts val="2000"/>
        </a:spcBef>
        <a:buSzPct val="115000"/>
        <a:buFontTx/>
        <a:buBlip>
          <a:blip r:embed="rId10"/>
        </a:buBlip>
        <a:tabLst/>
        <a:defRPr sz="1600" b="1" i="0" kern="1200" cap="all" baseline="0">
          <a:solidFill>
            <a:schemeClr val="tx2"/>
          </a:solidFill>
          <a:latin typeface="Arial Black" panose="020B0604020202020204" pitchFamily="34" charset="0"/>
          <a:ea typeface="+mn-ea"/>
          <a:cs typeface="Arial Black" panose="020B0604020202020204" pitchFamily="34" charset="0"/>
        </a:defRPr>
      </a:lvl3pPr>
      <a:lvl4pPr marL="8466" indent="0" algn="l" defTabSz="914377" rtl="0" eaLnBrk="1" latinLnBrk="0" hangingPunct="1">
        <a:lnSpc>
          <a:spcPts val="2133"/>
        </a:lnSpc>
        <a:spcBef>
          <a:spcPts val="800"/>
        </a:spcBef>
        <a:buFont typeface="Arial" panose="020B0604020202020204" pitchFamily="34" charset="0"/>
        <a:buNone/>
        <a:tabLst/>
        <a:defRPr sz="1867" kern="1200">
          <a:solidFill>
            <a:schemeClr val="accent2"/>
          </a:solidFill>
          <a:latin typeface="+mn-lt"/>
          <a:ea typeface="+mn-ea"/>
          <a:cs typeface="Arial" panose="020B0604020202020204" pitchFamily="34" charset="0"/>
        </a:defRPr>
      </a:lvl4pPr>
      <a:lvl5pPr marL="298443" indent="-289977" algn="l" defTabSz="914377" rtl="0" eaLnBrk="1" latinLnBrk="0" hangingPunct="1">
        <a:lnSpc>
          <a:spcPts val="2133"/>
        </a:lnSpc>
        <a:spcBef>
          <a:spcPts val="800"/>
        </a:spcBef>
        <a:buClr>
          <a:schemeClr val="accent1"/>
        </a:buClr>
        <a:buSzPct val="70000"/>
        <a:buFontTx/>
        <a:buBlip>
          <a:blip r:embed="rId11"/>
        </a:buBlip>
        <a:tabLst/>
        <a:defRPr sz="1867" kern="1200">
          <a:solidFill>
            <a:schemeClr val="accent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9">
            <a:extLst>
              <a:ext uri="{FF2B5EF4-FFF2-40B4-BE49-F238E27FC236}">
                <a16:creationId xmlns:a16="http://schemas.microsoft.com/office/drawing/2014/main" id="{C8BC324F-B244-7440-9502-CD69ACB34DC2}"/>
              </a:ext>
            </a:extLst>
          </p:cNvPr>
          <p:cNvPicPr>
            <a:picLocks noGrp="1" noChangeAspect="1"/>
          </p:cNvPicPr>
          <p:nvPr>
            <p:ph type="pic" sz="quarter" idx="11"/>
          </p:nvPr>
        </p:nvPicPr>
        <p:blipFill rotWithShape="1">
          <a:blip r:embed="rId2" cstate="email">
            <a:alphaModFix/>
            <a:extLst>
              <a:ext uri="{28A0092B-C50C-407E-A947-70E740481C1C}">
                <a14:useLocalDpi xmlns:a14="http://schemas.microsoft.com/office/drawing/2010/main"/>
              </a:ext>
            </a:extLst>
          </a:blip>
          <a:srcRect/>
          <a:stretch/>
        </p:blipFill>
        <p:spPr>
          <a:gradFill>
            <a:gsLst>
              <a:gs pos="0">
                <a:schemeClr val="accent2">
                  <a:lumMod val="75000"/>
                </a:schemeClr>
              </a:gs>
              <a:gs pos="100000">
                <a:schemeClr val="accent1">
                  <a:lumMod val="30000"/>
                  <a:lumOff val="70000"/>
                </a:schemeClr>
              </a:gs>
            </a:gsLst>
            <a:lin ang="0" scaled="0"/>
          </a:gradFill>
        </p:spPr>
      </p:pic>
      <p:sp>
        <p:nvSpPr>
          <p:cNvPr id="13" name="Rectangle 12">
            <a:extLst>
              <a:ext uri="{FF2B5EF4-FFF2-40B4-BE49-F238E27FC236}">
                <a16:creationId xmlns:a16="http://schemas.microsoft.com/office/drawing/2014/main" id="{F9322C67-C26C-DC4E-A3CF-93506353CEA4}"/>
              </a:ext>
            </a:extLst>
          </p:cNvPr>
          <p:cNvSpPr/>
          <p:nvPr/>
        </p:nvSpPr>
        <p:spPr>
          <a:xfrm>
            <a:off x="1" y="0"/>
            <a:ext cx="6018591" cy="6858000"/>
          </a:xfrm>
          <a:prstGeom prst="rect">
            <a:avLst/>
          </a:prstGeom>
          <a:gradFill>
            <a:gsLst>
              <a:gs pos="0">
                <a:schemeClr val="accent2">
                  <a:lumMod val="75000"/>
                  <a:alpha val="61000"/>
                </a:schemeClr>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srgbClr val="FFFFFF"/>
              </a:solidFill>
              <a:latin typeface="Arial" panose="020B0604020202020204"/>
            </a:endParaRPr>
          </a:p>
        </p:txBody>
      </p:sp>
      <p:sp>
        <p:nvSpPr>
          <p:cNvPr id="4" name="Titre 3">
            <a:extLst>
              <a:ext uri="{FF2B5EF4-FFF2-40B4-BE49-F238E27FC236}">
                <a16:creationId xmlns:a16="http://schemas.microsoft.com/office/drawing/2014/main" id="{AC7815FB-4253-2941-B45E-BAB78DD20CB5}"/>
              </a:ext>
            </a:extLst>
          </p:cNvPr>
          <p:cNvSpPr>
            <a:spLocks noGrp="1"/>
          </p:cNvSpPr>
          <p:nvPr>
            <p:ph type="ctrTitle"/>
          </p:nvPr>
        </p:nvSpPr>
        <p:spPr>
          <a:xfrm>
            <a:off x="1383970" y="324929"/>
            <a:ext cx="8885192" cy="1799036"/>
          </a:xfrm>
        </p:spPr>
        <p:txBody>
          <a:bodyPr/>
          <a:lstStyle/>
          <a:p>
            <a:pPr algn="ctr"/>
            <a:r>
              <a:rPr lang="lv-LV" sz="2800" dirty="0"/>
              <a:t>TSep efektīvai pirmsskolas izglītības pakalpojumu sniegšanas modeļa attīstībai ādažu novadā</a:t>
            </a:r>
            <a:endParaRPr lang="fr-FR" sz="2800" dirty="0"/>
          </a:p>
        </p:txBody>
      </p:sp>
      <p:sp>
        <p:nvSpPr>
          <p:cNvPr id="7" name="Espace réservé pour une image  6">
            <a:extLst>
              <a:ext uri="{FF2B5EF4-FFF2-40B4-BE49-F238E27FC236}">
                <a16:creationId xmlns:a16="http://schemas.microsoft.com/office/drawing/2014/main" id="{7684A04F-004A-A340-92E6-038C3993BEEF}"/>
              </a:ext>
            </a:extLst>
          </p:cNvPr>
          <p:cNvSpPr>
            <a:spLocks noGrp="1"/>
          </p:cNvSpPr>
          <p:nvPr>
            <p:ph type="pic" sz="quarter" idx="14"/>
          </p:nvPr>
        </p:nvSpPr>
        <p:spPr/>
      </p:sp>
      <p:sp>
        <p:nvSpPr>
          <p:cNvPr id="5" name="Espace réservé de la date 4">
            <a:extLst>
              <a:ext uri="{FF2B5EF4-FFF2-40B4-BE49-F238E27FC236}">
                <a16:creationId xmlns:a16="http://schemas.microsoft.com/office/drawing/2014/main" id="{DB9B7B6A-6F24-2F45-BA02-D74F3E9AFE3F}"/>
              </a:ext>
            </a:extLst>
          </p:cNvPr>
          <p:cNvSpPr>
            <a:spLocks noGrp="1"/>
          </p:cNvSpPr>
          <p:nvPr>
            <p:ph type="dt" sz="half" idx="10"/>
          </p:nvPr>
        </p:nvSpPr>
        <p:spPr>
          <a:xfrm>
            <a:off x="764209" y="5778980"/>
            <a:ext cx="2743200" cy="617620"/>
          </a:xfrm>
        </p:spPr>
        <p:txBody>
          <a:bodyPr/>
          <a:lstStyle/>
          <a:p>
            <a:pPr algn="ctr" defTabSz="609585"/>
            <a:r>
              <a:rPr lang="lv-LV" dirty="0">
                <a:solidFill>
                  <a:srgbClr val="FFFFFF"/>
                </a:solidFill>
              </a:rPr>
              <a:t>Attīstības komiteja</a:t>
            </a:r>
          </a:p>
          <a:p>
            <a:pPr algn="ctr" defTabSz="609585"/>
            <a:r>
              <a:rPr lang="lv-LV" dirty="0">
                <a:solidFill>
                  <a:srgbClr val="FFFFFF"/>
                </a:solidFill>
              </a:rPr>
              <a:t>09</a:t>
            </a:r>
            <a:r>
              <a:rPr lang="fr-FR" dirty="0">
                <a:solidFill>
                  <a:srgbClr val="FFFFFF"/>
                </a:solidFill>
              </a:rPr>
              <a:t>/</a:t>
            </a:r>
            <a:r>
              <a:rPr lang="lv-LV" dirty="0">
                <a:solidFill>
                  <a:srgbClr val="FFFFFF"/>
                </a:solidFill>
              </a:rPr>
              <a:t>11</a:t>
            </a:r>
            <a:r>
              <a:rPr lang="fr-FR" dirty="0">
                <a:solidFill>
                  <a:srgbClr val="FFFFFF"/>
                </a:solidFill>
              </a:rPr>
              <a:t>/202</a:t>
            </a:r>
            <a:r>
              <a:rPr lang="lv-LV" dirty="0">
                <a:solidFill>
                  <a:srgbClr val="FFFFFF"/>
                </a:solidFill>
              </a:rPr>
              <a:t>2</a:t>
            </a:r>
            <a:endParaRPr lang="fr-FR" dirty="0">
              <a:solidFill>
                <a:srgbClr val="FFFFFF"/>
              </a:solidFill>
            </a:endParaRPr>
          </a:p>
        </p:txBody>
      </p:sp>
      <p:sp>
        <p:nvSpPr>
          <p:cNvPr id="6" name="Espace réservé du texte 5">
            <a:extLst>
              <a:ext uri="{FF2B5EF4-FFF2-40B4-BE49-F238E27FC236}">
                <a16:creationId xmlns:a16="http://schemas.microsoft.com/office/drawing/2014/main" id="{3FC06625-5821-044B-BCB9-3BCA7D727544}"/>
              </a:ext>
            </a:extLst>
          </p:cNvPr>
          <p:cNvSpPr>
            <a:spLocks noGrp="1"/>
          </p:cNvSpPr>
          <p:nvPr>
            <p:ph type="body" sz="quarter" idx="13"/>
          </p:nvPr>
        </p:nvSpPr>
        <p:spPr/>
        <p:txBody>
          <a:bodyPr/>
          <a:lstStyle/>
          <a:p>
            <a:endParaRPr lang="fr-FR" dirty="0"/>
          </a:p>
        </p:txBody>
      </p:sp>
      <p:pic>
        <p:nvPicPr>
          <p:cNvPr id="9" name="Picture 2">
            <a:extLst>
              <a:ext uri="{FF2B5EF4-FFF2-40B4-BE49-F238E27FC236}">
                <a16:creationId xmlns:a16="http://schemas.microsoft.com/office/drawing/2014/main" id="{93A31205-7D8F-4185-8829-15D76E220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8022" y="5915451"/>
            <a:ext cx="1415030" cy="68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2FC8DE4F-FFBB-4E7E-AC9F-4B38A832FF3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lv-LV" sz="1900" dirty="0">
                <a:solidFill>
                  <a:schemeClr val="bg1"/>
                </a:solidFill>
                <a:latin typeface="Arial" panose="020B0604020202020204" pitchFamily="34" charset="0"/>
                <a:cs typeface="Arial" panose="020B0604020202020204" pitchFamily="34" charset="0"/>
              </a:rPr>
              <a:t>P</a:t>
            </a:r>
            <a:r>
              <a:rPr lang="lv-LV" sz="1900" b="0" i="0" dirty="0">
                <a:solidFill>
                  <a:schemeClr val="bg1"/>
                </a:solidFill>
                <a:effectLst/>
                <a:latin typeface="Arial" panose="020B0604020202020204" pitchFamily="34" charset="0"/>
                <a:cs typeface="Arial" panose="020B0604020202020204" pitchFamily="34" charset="0"/>
              </a:rPr>
              <a:t>riekšlikumi, kas pašvaldībai būtu jādara</a:t>
            </a:r>
            <a:br>
              <a:rPr lang="lv-LV" sz="1900" dirty="0">
                <a:solidFill>
                  <a:schemeClr val="bg1"/>
                </a:solidFill>
                <a:latin typeface="Arial" panose="020B0604020202020204" pitchFamily="34" charset="0"/>
                <a:cs typeface="Arial" panose="020B0604020202020204" pitchFamily="34" charset="0"/>
              </a:rPr>
            </a:br>
            <a:r>
              <a:rPr lang="lv-LV" sz="1900" b="0" i="0" dirty="0">
                <a:solidFill>
                  <a:schemeClr val="bg1"/>
                </a:solidFill>
                <a:effectLst/>
                <a:latin typeface="Arial" panose="020B0604020202020204" pitchFamily="34" charset="0"/>
                <a:cs typeface="Arial" panose="020B0604020202020204" pitchFamily="34" charset="0"/>
              </a:rPr>
              <a:t>saistībā ar aukļu pakalpojumiem?</a:t>
            </a:r>
            <a:br>
              <a:rPr lang="en-US" sz="1900" b="1" kern="1200" spc="100" dirty="0">
                <a:solidFill>
                  <a:srgbClr val="FFFFFF"/>
                </a:solidFill>
                <a:effectLst/>
                <a:latin typeface="+mj-lt"/>
                <a:ea typeface="+mj-ea"/>
                <a:cs typeface="+mj-cs"/>
              </a:rPr>
            </a:br>
            <a:endParaRPr lang="en-US" sz="1900" kern="1200" dirty="0">
              <a:solidFill>
                <a:srgbClr val="FFFFFF"/>
              </a:solidFill>
              <a:latin typeface="+mj-lt"/>
              <a:ea typeface="+mj-ea"/>
              <a:cs typeface="+mj-cs"/>
            </a:endParaRPr>
          </a:p>
        </p:txBody>
      </p:sp>
      <p:sp>
        <p:nvSpPr>
          <p:cNvPr id="2" name="TextBox 1"/>
          <p:cNvSpPr txBox="1"/>
          <p:nvPr/>
        </p:nvSpPr>
        <p:spPr>
          <a:xfrm>
            <a:off x="611132" y="1259023"/>
            <a:ext cx="184731" cy="369332"/>
          </a:xfrm>
          <a:prstGeom prst="rect">
            <a:avLst/>
          </a:prstGeom>
          <a:noFill/>
        </p:spPr>
        <p:txBody>
          <a:bodyPr wrap="none" rtlCol="0">
            <a:spAutoFit/>
          </a:bodyPr>
          <a:lstStyle/>
          <a:p>
            <a:endParaRPr lang="en-GB" dirty="0"/>
          </a:p>
        </p:txBody>
      </p:sp>
      <p:sp>
        <p:nvSpPr>
          <p:cNvPr id="5" name="Rectangle 1"/>
          <p:cNvSpPr>
            <a:spLocks noChangeArrowheads="1"/>
          </p:cNvSpPr>
          <p:nvPr/>
        </p:nvSpPr>
        <p:spPr bwMode="auto">
          <a:xfrm>
            <a:off x="5916613" y="-909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dec"/>
              </a:tabLst>
              <a:defRPr>
                <a:solidFill>
                  <a:schemeClr val="tx1"/>
                </a:solidFill>
                <a:latin typeface="Arial" pitchFamily="34" charset="0"/>
                <a:cs typeface="Arial" pitchFamily="34" charset="0"/>
              </a:defRPr>
            </a:lvl1pPr>
            <a:lvl2pPr fontAlgn="base">
              <a:spcBef>
                <a:spcPct val="0"/>
              </a:spcBef>
              <a:spcAft>
                <a:spcPct val="0"/>
              </a:spcAft>
              <a:tabLst>
                <a:tab pos="228600" algn="dec"/>
              </a:tabLst>
              <a:defRPr>
                <a:solidFill>
                  <a:schemeClr val="tx1"/>
                </a:solidFill>
                <a:latin typeface="Arial" pitchFamily="34" charset="0"/>
                <a:cs typeface="Arial" pitchFamily="34" charset="0"/>
              </a:defRPr>
            </a:lvl2pPr>
            <a:lvl3pPr fontAlgn="base">
              <a:spcBef>
                <a:spcPct val="0"/>
              </a:spcBef>
              <a:spcAft>
                <a:spcPct val="0"/>
              </a:spcAft>
              <a:tabLst>
                <a:tab pos="228600" algn="dec"/>
              </a:tabLst>
              <a:defRPr>
                <a:solidFill>
                  <a:schemeClr val="tx1"/>
                </a:solidFill>
                <a:latin typeface="Arial" pitchFamily="34" charset="0"/>
                <a:cs typeface="Arial" pitchFamily="34" charset="0"/>
              </a:defRPr>
            </a:lvl3pPr>
            <a:lvl4pPr fontAlgn="base">
              <a:spcBef>
                <a:spcPct val="0"/>
              </a:spcBef>
              <a:spcAft>
                <a:spcPct val="0"/>
              </a:spcAft>
              <a:tabLst>
                <a:tab pos="228600" algn="dec"/>
              </a:tabLst>
              <a:defRPr>
                <a:solidFill>
                  <a:schemeClr val="tx1"/>
                </a:solidFill>
                <a:latin typeface="Arial" pitchFamily="34" charset="0"/>
                <a:cs typeface="Arial" pitchFamily="34" charset="0"/>
              </a:defRPr>
            </a:lvl4pPr>
            <a:lvl5pPr fontAlgn="base">
              <a:spcBef>
                <a:spcPct val="0"/>
              </a:spcBef>
              <a:spcAft>
                <a:spcPct val="0"/>
              </a:spcAft>
              <a:tabLst>
                <a:tab pos="228600" algn="dec"/>
              </a:tabLst>
              <a:defRPr>
                <a:solidFill>
                  <a:schemeClr val="tx1"/>
                </a:solidFill>
                <a:latin typeface="Arial" pitchFamily="34" charset="0"/>
                <a:cs typeface="Arial" pitchFamily="34" charset="0"/>
              </a:defRPr>
            </a:lvl5pPr>
            <a:lvl6pPr fontAlgn="base">
              <a:spcBef>
                <a:spcPct val="0"/>
              </a:spcBef>
              <a:spcAft>
                <a:spcPct val="0"/>
              </a:spcAft>
              <a:tabLst>
                <a:tab pos="228600" algn="dec"/>
              </a:tabLst>
              <a:defRPr>
                <a:solidFill>
                  <a:schemeClr val="tx1"/>
                </a:solidFill>
                <a:latin typeface="Arial" pitchFamily="34" charset="0"/>
                <a:cs typeface="Arial" pitchFamily="34" charset="0"/>
              </a:defRPr>
            </a:lvl6pPr>
            <a:lvl7pPr fontAlgn="base">
              <a:spcBef>
                <a:spcPct val="0"/>
              </a:spcBef>
              <a:spcAft>
                <a:spcPct val="0"/>
              </a:spcAft>
              <a:tabLst>
                <a:tab pos="228600" algn="dec"/>
              </a:tabLst>
              <a:defRPr>
                <a:solidFill>
                  <a:schemeClr val="tx1"/>
                </a:solidFill>
                <a:latin typeface="Arial" pitchFamily="34" charset="0"/>
                <a:cs typeface="Arial" pitchFamily="34" charset="0"/>
              </a:defRPr>
            </a:lvl7pPr>
            <a:lvl8pPr fontAlgn="base">
              <a:spcBef>
                <a:spcPct val="0"/>
              </a:spcBef>
              <a:spcAft>
                <a:spcPct val="0"/>
              </a:spcAft>
              <a:tabLst>
                <a:tab pos="228600" algn="dec"/>
              </a:tabLst>
              <a:defRPr>
                <a:solidFill>
                  <a:schemeClr val="tx1"/>
                </a:solidFill>
                <a:latin typeface="Arial" pitchFamily="34" charset="0"/>
                <a:cs typeface="Arial" pitchFamily="34" charset="0"/>
              </a:defRPr>
            </a:lvl8pPr>
            <a:lvl9pPr fontAlgn="base">
              <a:spcBef>
                <a:spcPct val="0"/>
              </a:spcBef>
              <a:spcAft>
                <a:spcPct val="0"/>
              </a:spcAft>
              <a:tabLst>
                <a:tab pos="228600" algn="dec"/>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dec"/>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10">
            <a:extLst>
              <a:ext uri="{FF2B5EF4-FFF2-40B4-BE49-F238E27FC236}">
                <a16:creationId xmlns:a16="http://schemas.microsoft.com/office/drawing/2014/main" id="{5E03DE7D-F974-43A5-9D81-201701967C52}"/>
              </a:ext>
            </a:extLst>
          </p:cNvPr>
          <p:cNvSpPr>
            <a:spLocks noChangeArrowheads="1"/>
          </p:cNvSpPr>
          <p:nvPr/>
        </p:nvSpPr>
        <p:spPr bwMode="auto">
          <a:xfrm>
            <a:off x="-3" y="2659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E6312531-4B22-4F75-8A85-546757B43590}"/>
              </a:ext>
            </a:extLst>
          </p:cNvPr>
          <p:cNvSpPr txBox="1"/>
          <p:nvPr/>
        </p:nvSpPr>
        <p:spPr>
          <a:xfrm>
            <a:off x="925945" y="2236534"/>
            <a:ext cx="9056254" cy="400110"/>
          </a:xfrm>
          <a:prstGeom prst="rect">
            <a:avLst/>
          </a:prstGeom>
          <a:noFill/>
        </p:spPr>
        <p:txBody>
          <a:bodyPr wrap="square">
            <a:spAutoFit/>
          </a:bodyPr>
          <a:lstStyle/>
          <a:p>
            <a:pPr marL="285750" indent="-285750">
              <a:buFont typeface="Wingdings" panose="05000000000000000000" pitchFamily="2" charset="2"/>
              <a:buChar char="§"/>
            </a:pPr>
            <a:r>
              <a:rPr lang="lv-LV" sz="2000" dirty="0">
                <a:solidFill>
                  <a:srgbClr val="000000"/>
                </a:solidFill>
                <a:effectLst/>
                <a:latin typeface="Arial" panose="020B0604020202020204" pitchFamily="34" charset="0"/>
                <a:ea typeface="Arial" panose="020B0604020202020204" pitchFamily="34" charset="0"/>
              </a:rPr>
              <a:t>BUPS sniedzēju reģistra izveide</a:t>
            </a:r>
            <a:endParaRPr lang="en-US" sz="2000" dirty="0"/>
          </a:p>
        </p:txBody>
      </p:sp>
      <p:sp>
        <p:nvSpPr>
          <p:cNvPr id="18" name="TextBox 17">
            <a:extLst>
              <a:ext uri="{FF2B5EF4-FFF2-40B4-BE49-F238E27FC236}">
                <a16:creationId xmlns:a16="http://schemas.microsoft.com/office/drawing/2014/main" id="{87349FB4-96BD-4E37-A248-F0B2E11225B1}"/>
              </a:ext>
            </a:extLst>
          </p:cNvPr>
          <p:cNvSpPr txBox="1"/>
          <p:nvPr/>
        </p:nvSpPr>
        <p:spPr>
          <a:xfrm>
            <a:off x="925945" y="2891423"/>
            <a:ext cx="9056254" cy="400110"/>
          </a:xfrm>
          <a:prstGeom prst="rect">
            <a:avLst/>
          </a:prstGeom>
          <a:noFill/>
        </p:spPr>
        <p:txBody>
          <a:bodyPr wrap="square">
            <a:spAutoFit/>
          </a:bodyPr>
          <a:lstStyle/>
          <a:p>
            <a:pPr marL="342900" indent="-342900">
              <a:buFont typeface="Wingdings" panose="05000000000000000000" pitchFamily="2" charset="2"/>
              <a:buChar char="§"/>
            </a:pPr>
            <a:r>
              <a:rPr lang="lv-LV" sz="2000" dirty="0">
                <a:solidFill>
                  <a:srgbClr val="000000"/>
                </a:solidFill>
                <a:latin typeface="Arial" panose="020B0604020202020204" pitchFamily="34" charset="0"/>
              </a:rPr>
              <a:t>Līdzfinansējuma palielināšana</a:t>
            </a:r>
            <a:endParaRPr lang="en-US" sz="2000" dirty="0"/>
          </a:p>
        </p:txBody>
      </p:sp>
      <p:pic>
        <p:nvPicPr>
          <p:cNvPr id="2050" name="Picture 2" descr="infografika auklītēm">
            <a:extLst>
              <a:ext uri="{FF2B5EF4-FFF2-40B4-BE49-F238E27FC236}">
                <a16:creationId xmlns:a16="http://schemas.microsoft.com/office/drawing/2014/main" id="{36355781-BC98-456C-9AE2-454AB027E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015" y="749445"/>
            <a:ext cx="4314825" cy="6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9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2FC8DE4F-FFBB-4E7E-AC9F-4B38A832FF3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lv-LV" sz="1900" dirty="0">
                <a:solidFill>
                  <a:schemeClr val="bg1"/>
                </a:solidFill>
                <a:latin typeface="Arial" panose="020B0604020202020204" pitchFamily="34" charset="0"/>
                <a:cs typeface="Arial" panose="020B0604020202020204" pitchFamily="34" charset="0"/>
              </a:rPr>
              <a:t>Vai ir rēķināts, kā varētu mainīties pašvaldības</a:t>
            </a:r>
            <a:br>
              <a:rPr lang="lv-LV" sz="1900" dirty="0">
                <a:solidFill>
                  <a:schemeClr val="bg1"/>
                </a:solidFill>
                <a:latin typeface="Arial" panose="020B0604020202020204" pitchFamily="34" charset="0"/>
                <a:cs typeface="Arial" panose="020B0604020202020204" pitchFamily="34" charset="0"/>
              </a:rPr>
            </a:br>
            <a:r>
              <a:rPr lang="lv-LV" sz="1900" dirty="0">
                <a:solidFill>
                  <a:schemeClr val="bg1"/>
                </a:solidFill>
                <a:latin typeface="Arial" panose="020B0604020202020204" pitchFamily="34" charset="0"/>
                <a:cs typeface="Arial" panose="020B0604020202020204" pitchFamily="34" charset="0"/>
              </a:rPr>
              <a:t>līdzfinansējuma apmērs? Kā tas tika noteikts?</a:t>
            </a:r>
          </a:p>
        </p:txBody>
      </p:sp>
      <p:sp>
        <p:nvSpPr>
          <p:cNvPr id="2" name="TextBox 1"/>
          <p:cNvSpPr txBox="1"/>
          <p:nvPr/>
        </p:nvSpPr>
        <p:spPr>
          <a:xfrm>
            <a:off x="611132" y="1259023"/>
            <a:ext cx="184731" cy="369332"/>
          </a:xfrm>
          <a:prstGeom prst="rect">
            <a:avLst/>
          </a:prstGeom>
          <a:noFill/>
        </p:spPr>
        <p:txBody>
          <a:bodyPr wrap="none" rtlCol="0">
            <a:spAutoFit/>
          </a:bodyPr>
          <a:lstStyle/>
          <a:p>
            <a:endParaRPr lang="en-GB" dirty="0"/>
          </a:p>
        </p:txBody>
      </p:sp>
      <p:sp>
        <p:nvSpPr>
          <p:cNvPr id="5" name="Rectangle 1"/>
          <p:cNvSpPr>
            <a:spLocks noChangeArrowheads="1"/>
          </p:cNvSpPr>
          <p:nvPr/>
        </p:nvSpPr>
        <p:spPr bwMode="auto">
          <a:xfrm>
            <a:off x="5916613" y="-909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dec"/>
              </a:tabLst>
              <a:defRPr>
                <a:solidFill>
                  <a:schemeClr val="tx1"/>
                </a:solidFill>
                <a:latin typeface="Arial" pitchFamily="34" charset="0"/>
                <a:cs typeface="Arial" pitchFamily="34" charset="0"/>
              </a:defRPr>
            </a:lvl1pPr>
            <a:lvl2pPr fontAlgn="base">
              <a:spcBef>
                <a:spcPct val="0"/>
              </a:spcBef>
              <a:spcAft>
                <a:spcPct val="0"/>
              </a:spcAft>
              <a:tabLst>
                <a:tab pos="228600" algn="dec"/>
              </a:tabLst>
              <a:defRPr>
                <a:solidFill>
                  <a:schemeClr val="tx1"/>
                </a:solidFill>
                <a:latin typeface="Arial" pitchFamily="34" charset="0"/>
                <a:cs typeface="Arial" pitchFamily="34" charset="0"/>
              </a:defRPr>
            </a:lvl2pPr>
            <a:lvl3pPr fontAlgn="base">
              <a:spcBef>
                <a:spcPct val="0"/>
              </a:spcBef>
              <a:spcAft>
                <a:spcPct val="0"/>
              </a:spcAft>
              <a:tabLst>
                <a:tab pos="228600" algn="dec"/>
              </a:tabLst>
              <a:defRPr>
                <a:solidFill>
                  <a:schemeClr val="tx1"/>
                </a:solidFill>
                <a:latin typeface="Arial" pitchFamily="34" charset="0"/>
                <a:cs typeface="Arial" pitchFamily="34" charset="0"/>
              </a:defRPr>
            </a:lvl3pPr>
            <a:lvl4pPr fontAlgn="base">
              <a:spcBef>
                <a:spcPct val="0"/>
              </a:spcBef>
              <a:spcAft>
                <a:spcPct val="0"/>
              </a:spcAft>
              <a:tabLst>
                <a:tab pos="228600" algn="dec"/>
              </a:tabLst>
              <a:defRPr>
                <a:solidFill>
                  <a:schemeClr val="tx1"/>
                </a:solidFill>
                <a:latin typeface="Arial" pitchFamily="34" charset="0"/>
                <a:cs typeface="Arial" pitchFamily="34" charset="0"/>
              </a:defRPr>
            </a:lvl4pPr>
            <a:lvl5pPr fontAlgn="base">
              <a:spcBef>
                <a:spcPct val="0"/>
              </a:spcBef>
              <a:spcAft>
                <a:spcPct val="0"/>
              </a:spcAft>
              <a:tabLst>
                <a:tab pos="228600" algn="dec"/>
              </a:tabLst>
              <a:defRPr>
                <a:solidFill>
                  <a:schemeClr val="tx1"/>
                </a:solidFill>
                <a:latin typeface="Arial" pitchFamily="34" charset="0"/>
                <a:cs typeface="Arial" pitchFamily="34" charset="0"/>
              </a:defRPr>
            </a:lvl5pPr>
            <a:lvl6pPr fontAlgn="base">
              <a:spcBef>
                <a:spcPct val="0"/>
              </a:spcBef>
              <a:spcAft>
                <a:spcPct val="0"/>
              </a:spcAft>
              <a:tabLst>
                <a:tab pos="228600" algn="dec"/>
              </a:tabLst>
              <a:defRPr>
                <a:solidFill>
                  <a:schemeClr val="tx1"/>
                </a:solidFill>
                <a:latin typeface="Arial" pitchFamily="34" charset="0"/>
                <a:cs typeface="Arial" pitchFamily="34" charset="0"/>
              </a:defRPr>
            </a:lvl6pPr>
            <a:lvl7pPr fontAlgn="base">
              <a:spcBef>
                <a:spcPct val="0"/>
              </a:spcBef>
              <a:spcAft>
                <a:spcPct val="0"/>
              </a:spcAft>
              <a:tabLst>
                <a:tab pos="228600" algn="dec"/>
              </a:tabLst>
              <a:defRPr>
                <a:solidFill>
                  <a:schemeClr val="tx1"/>
                </a:solidFill>
                <a:latin typeface="Arial" pitchFamily="34" charset="0"/>
                <a:cs typeface="Arial" pitchFamily="34" charset="0"/>
              </a:defRPr>
            </a:lvl7pPr>
            <a:lvl8pPr fontAlgn="base">
              <a:spcBef>
                <a:spcPct val="0"/>
              </a:spcBef>
              <a:spcAft>
                <a:spcPct val="0"/>
              </a:spcAft>
              <a:tabLst>
                <a:tab pos="228600" algn="dec"/>
              </a:tabLst>
              <a:defRPr>
                <a:solidFill>
                  <a:schemeClr val="tx1"/>
                </a:solidFill>
                <a:latin typeface="Arial" pitchFamily="34" charset="0"/>
                <a:cs typeface="Arial" pitchFamily="34" charset="0"/>
              </a:defRPr>
            </a:lvl8pPr>
            <a:lvl9pPr fontAlgn="base">
              <a:spcBef>
                <a:spcPct val="0"/>
              </a:spcBef>
              <a:spcAft>
                <a:spcPct val="0"/>
              </a:spcAft>
              <a:tabLst>
                <a:tab pos="228600" algn="dec"/>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dec"/>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10">
            <a:extLst>
              <a:ext uri="{FF2B5EF4-FFF2-40B4-BE49-F238E27FC236}">
                <a16:creationId xmlns:a16="http://schemas.microsoft.com/office/drawing/2014/main" id="{5E03DE7D-F974-43A5-9D81-201701967C52}"/>
              </a:ext>
            </a:extLst>
          </p:cNvPr>
          <p:cNvSpPr>
            <a:spLocks noChangeArrowheads="1"/>
          </p:cNvSpPr>
          <p:nvPr/>
        </p:nvSpPr>
        <p:spPr bwMode="auto">
          <a:xfrm>
            <a:off x="-3" y="2659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E6312531-4B22-4F75-8A85-546757B43590}"/>
              </a:ext>
            </a:extLst>
          </p:cNvPr>
          <p:cNvSpPr txBox="1"/>
          <p:nvPr/>
        </p:nvSpPr>
        <p:spPr>
          <a:xfrm>
            <a:off x="795863" y="4805275"/>
            <a:ext cx="9056254" cy="707886"/>
          </a:xfrm>
          <a:prstGeom prst="rect">
            <a:avLst/>
          </a:prstGeom>
          <a:noFill/>
        </p:spPr>
        <p:txBody>
          <a:bodyPr wrap="square">
            <a:spAutoFit/>
          </a:bodyPr>
          <a:lstStyle/>
          <a:p>
            <a:pPr marL="285750" indent="-285750">
              <a:buFont typeface="Wingdings" panose="05000000000000000000" pitchFamily="2" charset="2"/>
              <a:buChar char="§"/>
            </a:pPr>
            <a:r>
              <a:rPr lang="lv-LV" sz="2000" dirty="0">
                <a:solidFill>
                  <a:srgbClr val="000000"/>
                </a:solidFill>
                <a:effectLst/>
                <a:latin typeface="Arial" panose="020B0604020202020204" pitchFamily="34" charset="0"/>
                <a:ea typeface="Arial" panose="020B0604020202020204" pitchFamily="34" charset="0"/>
              </a:rPr>
              <a:t>Līdzfinansējums (EUR/</a:t>
            </a:r>
            <a:r>
              <a:rPr lang="lv-LV" sz="2000" dirty="0" err="1">
                <a:solidFill>
                  <a:srgbClr val="000000"/>
                </a:solidFill>
                <a:effectLst/>
                <a:latin typeface="Arial" panose="020B0604020202020204" pitchFamily="34" charset="0"/>
                <a:ea typeface="Arial" panose="020B0604020202020204" pitchFamily="34" charset="0"/>
              </a:rPr>
              <a:t>mēn</a:t>
            </a:r>
            <a:r>
              <a:rPr lang="lv-LV" sz="2000" dirty="0">
                <a:solidFill>
                  <a:srgbClr val="000000"/>
                </a:solidFill>
                <a:latin typeface="Arial" panose="020B0604020202020204" pitchFamily="34" charset="0"/>
                <a:ea typeface="Arial" panose="020B0604020202020204" pitchFamily="34" charset="0"/>
              </a:rPr>
              <a:t>. uz 1 izglītojamo</a:t>
            </a:r>
            <a:r>
              <a:rPr lang="lv-LV" sz="2000" dirty="0">
                <a:solidFill>
                  <a:srgbClr val="000000"/>
                </a:solidFill>
                <a:effectLst/>
                <a:latin typeface="Arial" panose="020B0604020202020204" pitchFamily="34" charset="0"/>
                <a:ea typeface="Arial" panose="020B0604020202020204" pitchFamily="34" charset="0"/>
              </a:rPr>
              <a:t>) aprēķināts atbilstoši </a:t>
            </a:r>
            <a:r>
              <a:rPr lang="nn-NO" sz="2000" dirty="0">
                <a:solidFill>
                  <a:srgbClr val="000000"/>
                </a:solidFill>
                <a:effectLst/>
                <a:latin typeface="Arial" panose="020B0604020202020204" pitchFamily="34" charset="0"/>
                <a:ea typeface="Arial" panose="020B0604020202020204" pitchFamily="34" charset="0"/>
              </a:rPr>
              <a:t>08.12.2015. MK noteikum</a:t>
            </a:r>
            <a:r>
              <a:rPr lang="lv-LV" sz="2000" dirty="0" err="1">
                <a:solidFill>
                  <a:srgbClr val="000000"/>
                </a:solidFill>
                <a:effectLst/>
                <a:latin typeface="Arial" panose="020B0604020202020204" pitchFamily="34" charset="0"/>
                <a:ea typeface="Arial" panose="020B0604020202020204" pitchFamily="34" charset="0"/>
              </a:rPr>
              <a:t>os</a:t>
            </a:r>
            <a:r>
              <a:rPr lang="nn-NO" sz="2000" dirty="0">
                <a:solidFill>
                  <a:srgbClr val="000000"/>
                </a:solidFill>
                <a:effectLst/>
                <a:latin typeface="Arial" panose="020B0604020202020204" pitchFamily="34" charset="0"/>
                <a:ea typeface="Arial" panose="020B0604020202020204" pitchFamily="34" charset="0"/>
              </a:rPr>
              <a:t> Nr. 709 </a:t>
            </a:r>
            <a:r>
              <a:rPr lang="lv-LV" sz="2000" dirty="0">
                <a:solidFill>
                  <a:srgbClr val="000000"/>
                </a:solidFill>
                <a:effectLst/>
                <a:latin typeface="Arial" panose="020B0604020202020204" pitchFamily="34" charset="0"/>
                <a:ea typeface="Arial" panose="020B0604020202020204" pitchFamily="34" charset="0"/>
              </a:rPr>
              <a:t>noteiktajai metodikai</a:t>
            </a:r>
            <a:endParaRPr lang="en-US" sz="2000" dirty="0"/>
          </a:p>
        </p:txBody>
      </p:sp>
      <p:graphicFrame>
        <p:nvGraphicFramePr>
          <p:cNvPr id="4" name="Table 5">
            <a:extLst>
              <a:ext uri="{FF2B5EF4-FFF2-40B4-BE49-F238E27FC236}">
                <a16:creationId xmlns:a16="http://schemas.microsoft.com/office/drawing/2014/main" id="{4F81833D-2989-BD67-6B84-687560768C24}"/>
              </a:ext>
            </a:extLst>
          </p:cNvPr>
          <p:cNvGraphicFramePr>
            <a:graphicFrameLocks noGrp="1"/>
          </p:cNvGraphicFramePr>
          <p:nvPr>
            <p:extLst>
              <p:ext uri="{D42A27DB-BD31-4B8C-83A1-F6EECF244321}">
                <p14:modId xmlns:p14="http://schemas.microsoft.com/office/powerpoint/2010/main" val="226528209"/>
              </p:ext>
            </p:extLst>
          </p:nvPr>
        </p:nvGraphicFramePr>
        <p:xfrm>
          <a:off x="871803" y="2731346"/>
          <a:ext cx="8128000" cy="1930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873835018"/>
                    </a:ext>
                  </a:extLst>
                </a:gridCol>
                <a:gridCol w="2032000">
                  <a:extLst>
                    <a:ext uri="{9D8B030D-6E8A-4147-A177-3AD203B41FA5}">
                      <a16:colId xmlns:a16="http://schemas.microsoft.com/office/drawing/2014/main" val="2697911843"/>
                    </a:ext>
                  </a:extLst>
                </a:gridCol>
                <a:gridCol w="2032000">
                  <a:extLst>
                    <a:ext uri="{9D8B030D-6E8A-4147-A177-3AD203B41FA5}">
                      <a16:colId xmlns:a16="http://schemas.microsoft.com/office/drawing/2014/main" val="2675827158"/>
                    </a:ext>
                  </a:extLst>
                </a:gridCol>
                <a:gridCol w="2032000">
                  <a:extLst>
                    <a:ext uri="{9D8B030D-6E8A-4147-A177-3AD203B41FA5}">
                      <a16:colId xmlns:a16="http://schemas.microsoft.com/office/drawing/2014/main" val="3260825115"/>
                    </a:ext>
                  </a:extLst>
                </a:gridCol>
              </a:tblGrid>
              <a:tr h="370840">
                <a:tc>
                  <a:txBody>
                    <a:bodyPr/>
                    <a:lstStyle/>
                    <a:p>
                      <a:pPr algn="ctr"/>
                      <a:r>
                        <a:rPr lang="lv-LV" dirty="0"/>
                        <a:t>Vecuma grupas</a:t>
                      </a:r>
                    </a:p>
                  </a:txBody>
                  <a:tcPr/>
                </a:tc>
                <a:tc>
                  <a:txBody>
                    <a:bodyPr/>
                    <a:lstStyle/>
                    <a:p>
                      <a:pPr algn="ctr"/>
                      <a:r>
                        <a:rPr lang="lv-LV" dirty="0"/>
                        <a:t>Ar 2021. gada izmaksām</a:t>
                      </a:r>
                    </a:p>
                  </a:txBody>
                  <a:tcPr/>
                </a:tc>
                <a:tc>
                  <a:txBody>
                    <a:bodyPr/>
                    <a:lstStyle/>
                    <a:p>
                      <a:pPr algn="ctr"/>
                      <a:r>
                        <a:rPr lang="lv-LV" dirty="0"/>
                        <a:t>Ar 09/2022 izmaksām (elektrība un apkure)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a:t>Pēc jaunās PII izveides</a:t>
                      </a:r>
                    </a:p>
                  </a:txBody>
                  <a:tcPr/>
                </a:tc>
                <a:extLst>
                  <a:ext uri="{0D108BD9-81ED-4DB2-BD59-A6C34878D82A}">
                    <a16:rowId xmlns:a16="http://schemas.microsoft.com/office/drawing/2014/main" val="166534860"/>
                  </a:ext>
                </a:extLst>
              </a:tr>
              <a:tr h="370840">
                <a:tc>
                  <a:txBody>
                    <a:bodyPr/>
                    <a:lstStyle/>
                    <a:p>
                      <a:r>
                        <a:rPr lang="lv-LV" dirty="0"/>
                        <a:t>1,5 - 4 gadi</a:t>
                      </a:r>
                    </a:p>
                  </a:txBody>
                  <a:tcPr/>
                </a:tc>
                <a:tc>
                  <a:txBody>
                    <a:bodyPr/>
                    <a:lstStyle/>
                    <a:p>
                      <a:pPr algn="ctr"/>
                      <a:r>
                        <a:rPr lang="lv-LV" dirty="0"/>
                        <a:t>285</a:t>
                      </a:r>
                    </a:p>
                  </a:txBody>
                  <a:tcPr/>
                </a:tc>
                <a:tc>
                  <a:txBody>
                    <a:bodyPr/>
                    <a:lstStyle/>
                    <a:p>
                      <a:pPr algn="ctr"/>
                      <a:r>
                        <a:rPr lang="lv-LV" dirty="0"/>
                        <a:t>302</a:t>
                      </a:r>
                    </a:p>
                  </a:txBody>
                  <a:tcPr/>
                </a:tc>
                <a:tc>
                  <a:txBody>
                    <a:bodyPr/>
                    <a:lstStyle/>
                    <a:p>
                      <a:pPr algn="ctr"/>
                      <a:r>
                        <a:rPr lang="lv-LV" dirty="0"/>
                        <a:t>312</a:t>
                      </a:r>
                    </a:p>
                  </a:txBody>
                  <a:tcPr/>
                </a:tc>
                <a:extLst>
                  <a:ext uri="{0D108BD9-81ED-4DB2-BD59-A6C34878D82A}">
                    <a16:rowId xmlns:a16="http://schemas.microsoft.com/office/drawing/2014/main" val="1333502763"/>
                  </a:ext>
                </a:extLst>
              </a:tr>
              <a:tr h="370840">
                <a:tc>
                  <a:txBody>
                    <a:bodyPr/>
                    <a:lstStyle/>
                    <a:p>
                      <a:r>
                        <a:rPr lang="lv-LV" dirty="0"/>
                        <a:t>5+ gadi</a:t>
                      </a:r>
                    </a:p>
                  </a:txBody>
                  <a:tcPr/>
                </a:tc>
                <a:tc>
                  <a:txBody>
                    <a:bodyPr/>
                    <a:lstStyle/>
                    <a:p>
                      <a:pPr algn="ctr"/>
                      <a:r>
                        <a:rPr lang="lv-LV" dirty="0"/>
                        <a:t>200</a:t>
                      </a:r>
                    </a:p>
                  </a:txBody>
                  <a:tcPr/>
                </a:tc>
                <a:tc>
                  <a:txBody>
                    <a:bodyPr/>
                    <a:lstStyle/>
                    <a:p>
                      <a:pPr algn="ctr"/>
                      <a:r>
                        <a:rPr lang="lv-LV" dirty="0"/>
                        <a:t>212</a:t>
                      </a:r>
                    </a:p>
                  </a:txBody>
                  <a:tcPr/>
                </a:tc>
                <a:tc>
                  <a:txBody>
                    <a:bodyPr/>
                    <a:lstStyle/>
                    <a:p>
                      <a:pPr algn="ctr"/>
                      <a:r>
                        <a:rPr lang="lv-LV" dirty="0"/>
                        <a:t>219</a:t>
                      </a:r>
                    </a:p>
                  </a:txBody>
                  <a:tcPr/>
                </a:tc>
                <a:extLst>
                  <a:ext uri="{0D108BD9-81ED-4DB2-BD59-A6C34878D82A}">
                    <a16:rowId xmlns:a16="http://schemas.microsoft.com/office/drawing/2014/main" val="3403654456"/>
                  </a:ext>
                </a:extLst>
              </a:tr>
            </a:tbl>
          </a:graphicData>
        </a:graphic>
      </p:graphicFrame>
    </p:spTree>
    <p:extLst>
      <p:ext uri="{BB962C8B-B14F-4D97-AF65-F5344CB8AC3E}">
        <p14:creationId xmlns:p14="http://schemas.microsoft.com/office/powerpoint/2010/main" val="188915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9">
            <a:extLst>
              <a:ext uri="{FF2B5EF4-FFF2-40B4-BE49-F238E27FC236}">
                <a16:creationId xmlns:a16="http://schemas.microsoft.com/office/drawing/2014/main" id="{C8BC324F-B244-7440-9502-CD69ACB34DC2}"/>
              </a:ext>
            </a:extLst>
          </p:cNvPr>
          <p:cNvPicPr>
            <a:picLocks noGrp="1" noChangeAspect="1"/>
          </p:cNvPicPr>
          <p:nvPr>
            <p:ph type="pic" sz="quarter" idx="11"/>
          </p:nvPr>
        </p:nvPicPr>
        <p:blipFill rotWithShape="1">
          <a:blip r:embed="rId2" cstate="email">
            <a:alphaModFix/>
            <a:extLst>
              <a:ext uri="{28A0092B-C50C-407E-A947-70E740481C1C}">
                <a14:useLocalDpi xmlns:a14="http://schemas.microsoft.com/office/drawing/2010/main"/>
              </a:ext>
            </a:extLst>
          </a:blip>
          <a:srcRect/>
          <a:stretch/>
        </p:blipFill>
        <p:spPr>
          <a:gradFill>
            <a:gsLst>
              <a:gs pos="0">
                <a:schemeClr val="accent2">
                  <a:lumMod val="75000"/>
                </a:schemeClr>
              </a:gs>
              <a:gs pos="100000">
                <a:schemeClr val="accent1">
                  <a:lumMod val="30000"/>
                  <a:lumOff val="70000"/>
                </a:schemeClr>
              </a:gs>
            </a:gsLst>
            <a:lin ang="0" scaled="0"/>
          </a:gradFill>
        </p:spPr>
      </p:pic>
      <p:sp>
        <p:nvSpPr>
          <p:cNvPr id="13" name="Rectangle 12">
            <a:extLst>
              <a:ext uri="{FF2B5EF4-FFF2-40B4-BE49-F238E27FC236}">
                <a16:creationId xmlns:a16="http://schemas.microsoft.com/office/drawing/2014/main" id="{F9322C67-C26C-DC4E-A3CF-93506353CEA4}"/>
              </a:ext>
            </a:extLst>
          </p:cNvPr>
          <p:cNvSpPr/>
          <p:nvPr/>
        </p:nvSpPr>
        <p:spPr>
          <a:xfrm>
            <a:off x="1" y="0"/>
            <a:ext cx="6018591" cy="6858000"/>
          </a:xfrm>
          <a:prstGeom prst="rect">
            <a:avLst/>
          </a:prstGeom>
          <a:gradFill>
            <a:gsLst>
              <a:gs pos="0">
                <a:schemeClr val="accent2">
                  <a:lumMod val="75000"/>
                  <a:alpha val="61000"/>
                </a:schemeClr>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srgbClr val="FFFFFF"/>
              </a:solidFill>
              <a:latin typeface="Arial" panose="020B0604020202020204"/>
            </a:endParaRPr>
          </a:p>
        </p:txBody>
      </p:sp>
      <p:sp>
        <p:nvSpPr>
          <p:cNvPr id="4" name="Titre 3">
            <a:extLst>
              <a:ext uri="{FF2B5EF4-FFF2-40B4-BE49-F238E27FC236}">
                <a16:creationId xmlns:a16="http://schemas.microsoft.com/office/drawing/2014/main" id="{AC7815FB-4253-2941-B45E-BAB78DD20CB5}"/>
              </a:ext>
            </a:extLst>
          </p:cNvPr>
          <p:cNvSpPr>
            <a:spLocks noGrp="1"/>
          </p:cNvSpPr>
          <p:nvPr>
            <p:ph type="ctrTitle"/>
          </p:nvPr>
        </p:nvSpPr>
        <p:spPr>
          <a:xfrm>
            <a:off x="1575996" y="-522501"/>
            <a:ext cx="8885192" cy="1799036"/>
          </a:xfrm>
        </p:spPr>
        <p:txBody>
          <a:bodyPr/>
          <a:lstStyle/>
          <a:p>
            <a:pPr algn="ctr"/>
            <a:r>
              <a:rPr lang="lv-LV" sz="3400" dirty="0"/>
              <a:t>PALDIES PAR UZMANĪBU!</a:t>
            </a:r>
            <a:endParaRPr lang="fr-FR" sz="3400" dirty="0"/>
          </a:p>
        </p:txBody>
      </p:sp>
      <p:sp>
        <p:nvSpPr>
          <p:cNvPr id="7" name="Espace réservé pour une image  6">
            <a:extLst>
              <a:ext uri="{FF2B5EF4-FFF2-40B4-BE49-F238E27FC236}">
                <a16:creationId xmlns:a16="http://schemas.microsoft.com/office/drawing/2014/main" id="{7684A04F-004A-A340-92E6-038C3993BEEF}"/>
              </a:ext>
            </a:extLst>
          </p:cNvPr>
          <p:cNvSpPr>
            <a:spLocks noGrp="1"/>
          </p:cNvSpPr>
          <p:nvPr>
            <p:ph type="pic" sz="quarter" idx="14"/>
          </p:nvPr>
        </p:nvSpPr>
        <p:spPr/>
      </p:sp>
      <p:sp>
        <p:nvSpPr>
          <p:cNvPr id="6" name="Espace réservé du texte 5">
            <a:extLst>
              <a:ext uri="{FF2B5EF4-FFF2-40B4-BE49-F238E27FC236}">
                <a16:creationId xmlns:a16="http://schemas.microsoft.com/office/drawing/2014/main" id="{3FC06625-5821-044B-BCB9-3BCA7D727544}"/>
              </a:ext>
            </a:extLst>
          </p:cNvPr>
          <p:cNvSpPr>
            <a:spLocks noGrp="1"/>
          </p:cNvSpPr>
          <p:nvPr>
            <p:ph type="body" sz="quarter" idx="13"/>
          </p:nvPr>
        </p:nvSpPr>
        <p:spPr/>
        <p:txBody>
          <a:bodyPr/>
          <a:lstStyle/>
          <a:p>
            <a:endParaRPr lang="fr-FR" dirty="0"/>
          </a:p>
        </p:txBody>
      </p:sp>
      <p:pic>
        <p:nvPicPr>
          <p:cNvPr id="9" name="Picture 2">
            <a:extLst>
              <a:ext uri="{FF2B5EF4-FFF2-40B4-BE49-F238E27FC236}">
                <a16:creationId xmlns:a16="http://schemas.microsoft.com/office/drawing/2014/main" id="{93A31205-7D8F-4185-8829-15D76E220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942" y="5015876"/>
            <a:ext cx="1415030" cy="68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2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4E5B-52FC-4426-DBA7-962985F4E17C}"/>
              </a:ext>
            </a:extLst>
          </p:cNvPr>
          <p:cNvSpPr>
            <a:spLocks noGrp="1"/>
          </p:cNvSpPr>
          <p:nvPr>
            <p:ph type="title"/>
          </p:nvPr>
        </p:nvSpPr>
        <p:spPr/>
        <p:txBody>
          <a:bodyPr/>
          <a:lstStyle/>
          <a:p>
            <a:r>
              <a:rPr lang="lv-LV" sz="2800" b="1" spc="100" dirty="0">
                <a:solidFill>
                  <a:schemeClr val="accent2">
                    <a:lumMod val="75000"/>
                    <a:lumOff val="25000"/>
                  </a:schemeClr>
                </a:solidFill>
                <a:effectLst/>
                <a:latin typeface="Arial Black" panose="020B0A04020102020204" pitchFamily="34" charset="0"/>
                <a:cs typeface="Times New Roman" panose="02020603050405020304" pitchFamily="18" charset="0"/>
              </a:rPr>
              <a:t>Pirmskolas izglītības modeļa attīstības alternatīvas</a:t>
            </a:r>
            <a:br>
              <a:rPr lang="en-US" sz="2800" b="1" spc="100" dirty="0">
                <a:solidFill>
                  <a:srgbClr val="B86C00"/>
                </a:solidFill>
                <a:effectLst/>
                <a:latin typeface="Arial Black" panose="020B0A04020102020204" pitchFamily="34" charset="0"/>
                <a:cs typeface="Times New Roman" panose="02020603050405020304" pitchFamily="18" charset="0"/>
              </a:rPr>
            </a:br>
            <a:endParaRPr lang="en-GB" dirty="0"/>
          </a:p>
        </p:txBody>
      </p:sp>
      <p:sp>
        <p:nvSpPr>
          <p:cNvPr id="3" name="Date Placeholder 2">
            <a:extLst>
              <a:ext uri="{FF2B5EF4-FFF2-40B4-BE49-F238E27FC236}">
                <a16:creationId xmlns:a16="http://schemas.microsoft.com/office/drawing/2014/main" id="{896014CE-DC51-4AF4-23E6-E0723AABB698}"/>
              </a:ext>
            </a:extLst>
          </p:cNvPr>
          <p:cNvSpPr>
            <a:spLocks noGrp="1"/>
          </p:cNvSpPr>
          <p:nvPr>
            <p:ph type="dt" sz="half" idx="10"/>
          </p:nvPr>
        </p:nvSpPr>
        <p:spPr/>
        <p:txBody>
          <a:bodyPr/>
          <a:lstStyle/>
          <a:p>
            <a:fld id="{C5337227-64F1-C547-9B1A-AD77249659D1}" type="datetime1">
              <a:rPr lang="fr-FR" smtClean="0"/>
              <a:t>29/11/2022</a:t>
            </a:fld>
            <a:endParaRPr lang="fr-FR" dirty="0"/>
          </a:p>
        </p:txBody>
      </p:sp>
      <p:sp>
        <p:nvSpPr>
          <p:cNvPr id="4" name="Footer Placeholder 3">
            <a:extLst>
              <a:ext uri="{FF2B5EF4-FFF2-40B4-BE49-F238E27FC236}">
                <a16:creationId xmlns:a16="http://schemas.microsoft.com/office/drawing/2014/main" id="{31AF8A36-4B45-E852-F1EB-F87B7A322337}"/>
              </a:ext>
            </a:extLst>
          </p:cNvPr>
          <p:cNvSpPr>
            <a:spLocks noGrp="1"/>
          </p:cNvSpPr>
          <p:nvPr>
            <p:ph type="ftr" sz="quarter" idx="11"/>
          </p:nvPr>
        </p:nvSpPr>
        <p:spPr/>
        <p:txBody>
          <a:bodyPr/>
          <a:lstStyle/>
          <a:p>
            <a:r>
              <a:rPr lang="fr-FR"/>
              <a:t>Titre de la présentation</a:t>
            </a:r>
            <a:endParaRPr lang="fr-FR" dirty="0"/>
          </a:p>
        </p:txBody>
      </p:sp>
      <p:sp>
        <p:nvSpPr>
          <p:cNvPr id="5" name="Slide Number Placeholder 4">
            <a:extLst>
              <a:ext uri="{FF2B5EF4-FFF2-40B4-BE49-F238E27FC236}">
                <a16:creationId xmlns:a16="http://schemas.microsoft.com/office/drawing/2014/main" id="{730E52F2-B2E0-79DC-204D-C691AEE3D909}"/>
              </a:ext>
            </a:extLst>
          </p:cNvPr>
          <p:cNvSpPr>
            <a:spLocks noGrp="1"/>
          </p:cNvSpPr>
          <p:nvPr>
            <p:ph type="sldNum" sz="quarter" idx="12"/>
          </p:nvPr>
        </p:nvSpPr>
        <p:spPr/>
        <p:txBody>
          <a:bodyPr/>
          <a:lstStyle/>
          <a:p>
            <a:fld id="{917C272F-FE32-E843-83C0-7ABF6FE31D10}" type="slidenum">
              <a:rPr lang="fr-FR" smtClean="0"/>
              <a:pPr/>
              <a:t>2</a:t>
            </a:fld>
            <a:endParaRPr lang="fr-FR" dirty="0"/>
          </a:p>
        </p:txBody>
      </p:sp>
      <p:graphicFrame>
        <p:nvGraphicFramePr>
          <p:cNvPr id="6" name="Table 5">
            <a:extLst>
              <a:ext uri="{FF2B5EF4-FFF2-40B4-BE49-F238E27FC236}">
                <a16:creationId xmlns:a16="http://schemas.microsoft.com/office/drawing/2014/main" id="{0CED8B61-D8D9-8D14-DAAE-8A6E5A46C761}"/>
              </a:ext>
            </a:extLst>
          </p:cNvPr>
          <p:cNvGraphicFramePr>
            <a:graphicFrameLocks noGrp="1"/>
          </p:cNvGraphicFramePr>
          <p:nvPr>
            <p:extLst>
              <p:ext uri="{D42A27DB-BD31-4B8C-83A1-F6EECF244321}">
                <p14:modId xmlns:p14="http://schemas.microsoft.com/office/powerpoint/2010/main" val="3172267965"/>
              </p:ext>
            </p:extLst>
          </p:nvPr>
        </p:nvGraphicFramePr>
        <p:xfrm>
          <a:off x="95003" y="932213"/>
          <a:ext cx="11994078" cy="5267459"/>
        </p:xfrm>
        <a:graphic>
          <a:graphicData uri="http://schemas.openxmlformats.org/drawingml/2006/table">
            <a:tbl>
              <a:tblPr/>
              <a:tblGrid>
                <a:gridCol w="1685035">
                  <a:extLst>
                    <a:ext uri="{9D8B030D-6E8A-4147-A177-3AD203B41FA5}">
                      <a16:colId xmlns:a16="http://schemas.microsoft.com/office/drawing/2014/main" val="168690833"/>
                    </a:ext>
                  </a:extLst>
                </a:gridCol>
                <a:gridCol w="1225318">
                  <a:extLst>
                    <a:ext uri="{9D8B030D-6E8A-4147-A177-3AD203B41FA5}">
                      <a16:colId xmlns:a16="http://schemas.microsoft.com/office/drawing/2014/main" val="1422252342"/>
                    </a:ext>
                  </a:extLst>
                </a:gridCol>
                <a:gridCol w="1039091">
                  <a:extLst>
                    <a:ext uri="{9D8B030D-6E8A-4147-A177-3AD203B41FA5}">
                      <a16:colId xmlns:a16="http://schemas.microsoft.com/office/drawing/2014/main" val="3473071030"/>
                    </a:ext>
                  </a:extLst>
                </a:gridCol>
                <a:gridCol w="1025596">
                  <a:extLst>
                    <a:ext uri="{9D8B030D-6E8A-4147-A177-3AD203B41FA5}">
                      <a16:colId xmlns:a16="http://schemas.microsoft.com/office/drawing/2014/main" val="1564779314"/>
                    </a:ext>
                  </a:extLst>
                </a:gridCol>
                <a:gridCol w="1025596">
                  <a:extLst>
                    <a:ext uri="{9D8B030D-6E8A-4147-A177-3AD203B41FA5}">
                      <a16:colId xmlns:a16="http://schemas.microsoft.com/office/drawing/2014/main" val="2923176693"/>
                    </a:ext>
                  </a:extLst>
                </a:gridCol>
                <a:gridCol w="1147048">
                  <a:extLst>
                    <a:ext uri="{9D8B030D-6E8A-4147-A177-3AD203B41FA5}">
                      <a16:colId xmlns:a16="http://schemas.microsoft.com/office/drawing/2014/main" val="2762956487"/>
                    </a:ext>
                  </a:extLst>
                </a:gridCol>
                <a:gridCol w="1147949">
                  <a:extLst>
                    <a:ext uri="{9D8B030D-6E8A-4147-A177-3AD203B41FA5}">
                      <a16:colId xmlns:a16="http://schemas.microsoft.com/office/drawing/2014/main" val="3997955871"/>
                    </a:ext>
                  </a:extLst>
                </a:gridCol>
                <a:gridCol w="1147949">
                  <a:extLst>
                    <a:ext uri="{9D8B030D-6E8A-4147-A177-3AD203B41FA5}">
                      <a16:colId xmlns:a16="http://schemas.microsoft.com/office/drawing/2014/main" val="3919373234"/>
                    </a:ext>
                  </a:extLst>
                </a:gridCol>
                <a:gridCol w="1274798">
                  <a:extLst>
                    <a:ext uri="{9D8B030D-6E8A-4147-A177-3AD203B41FA5}">
                      <a16:colId xmlns:a16="http://schemas.microsoft.com/office/drawing/2014/main" val="1051726119"/>
                    </a:ext>
                  </a:extLst>
                </a:gridCol>
                <a:gridCol w="1275698">
                  <a:extLst>
                    <a:ext uri="{9D8B030D-6E8A-4147-A177-3AD203B41FA5}">
                      <a16:colId xmlns:a16="http://schemas.microsoft.com/office/drawing/2014/main" val="1855350404"/>
                    </a:ext>
                  </a:extLst>
                </a:gridCol>
              </a:tblGrid>
              <a:tr h="325734">
                <a:tc>
                  <a:txBody>
                    <a:bodyPr/>
                    <a:lstStyle/>
                    <a:p>
                      <a:pPr algn="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Alternatīvas</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1.1.</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1.2.</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2.1.</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2.2.</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2.3.</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3.1.</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3.2.</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4.</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000" b="1">
                          <a:solidFill>
                            <a:srgbClr val="FFFFFF"/>
                          </a:solidFill>
                          <a:effectLst/>
                          <a:latin typeface="Arial" panose="020B0604020202020204" pitchFamily="34" charset="0"/>
                          <a:ea typeface="Arial" panose="020B0604020202020204" pitchFamily="34" charset="0"/>
                          <a:cs typeface="Arial" panose="020B0604020202020204" pitchFamily="34" charset="0"/>
                        </a:rPr>
                        <a:t>5.</a:t>
                      </a:r>
                      <a:endParaRPr lang="lv-LV" sz="1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7F7F7F"/>
                    </a:solidFill>
                  </a:tcPr>
                </a:tc>
                <a:extLst>
                  <a:ext uri="{0D108BD9-81ED-4DB2-BD59-A6C34878D82A}">
                    <a16:rowId xmlns:a16="http://schemas.microsoft.com/office/drawing/2014/main" val="1790182482"/>
                  </a:ext>
                </a:extLst>
              </a:tr>
              <a:tr h="1788074">
                <a:tc>
                  <a:txBody>
                    <a:bodyPr/>
                    <a:lstStyle/>
                    <a:p>
                      <a:pPr algn="ctr">
                        <a:lnSpc>
                          <a:spcPct val="115000"/>
                        </a:lnSpc>
                        <a:spcAft>
                          <a:spcPts val="800"/>
                        </a:spcAft>
                      </a:pP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Kritēriji</a:t>
                      </a:r>
                      <a:endParaRPr lang="lv-LV"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tc>
                  <a:txBody>
                    <a:bodyPr/>
                    <a:lstStyle/>
                    <a:p>
                      <a:pPr algn="ctr">
                        <a:lnSpc>
                          <a:spcPct val="115000"/>
                        </a:lnSpc>
                        <a:spcAft>
                          <a:spcPts val="800"/>
                        </a:spcAft>
                      </a:pP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Jaunas pašvaldības PII būvniecība Ādažos, Ūbeļu 18</a:t>
                      </a:r>
                      <a:endParaRPr lang="lv-LV"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tc>
                  <a:txBody>
                    <a:bodyPr/>
                    <a:lstStyle/>
                    <a:p>
                      <a:pPr algn="ctr">
                        <a:lnSpc>
                          <a:spcPct val="115000"/>
                        </a:lnSpc>
                        <a:spcAft>
                          <a:spcPts val="800"/>
                        </a:spcAft>
                      </a:pP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Jaunas pašvaldības PII būvniecība </a:t>
                      </a:r>
                      <a:r>
                        <a:rPr lang="lv-LV" sz="1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Kalngalē</a:t>
                      </a: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 Cīruļu 32a</a:t>
                      </a:r>
                      <a:endParaRPr lang="lv-LV"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tc>
                  <a:txBody>
                    <a:bodyPr/>
                    <a:lstStyle/>
                    <a:p>
                      <a:pPr algn="ctr">
                        <a:lnSpc>
                          <a:spcPct val="115000"/>
                        </a:lnSpc>
                        <a:spcAft>
                          <a:spcPts val="800"/>
                        </a:spcAft>
                      </a:pP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Pamatskolas ēkas pārbūve par PII Carnikavā, Garā 20</a:t>
                      </a:r>
                      <a:endParaRPr lang="lv-LV"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tc>
                  <a:txBody>
                    <a:bodyPr/>
                    <a:lstStyle/>
                    <a:p>
                      <a:pPr algn="ctr">
                        <a:lnSpc>
                          <a:spcPct val="115000"/>
                        </a:lnSpc>
                        <a:spcAft>
                          <a:spcPts val="800"/>
                        </a:spcAft>
                      </a:pP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Telpas  PII </a:t>
                      </a:r>
                      <a:r>
                        <a:rPr lang="lv-LV" sz="1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Garciemā</a:t>
                      </a: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 nepabeigtajā telefona centrāles ēkā</a:t>
                      </a:r>
                      <a:endParaRPr lang="lv-LV"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tc>
                  <a:txBody>
                    <a:bodyPr/>
                    <a:lstStyle/>
                    <a:p>
                      <a:pPr algn="ctr">
                        <a:lnSpc>
                          <a:spcPct val="115000"/>
                        </a:lnSpc>
                        <a:spcAft>
                          <a:spcPts val="800"/>
                        </a:spcAft>
                      </a:pP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Fundamentāla 2 stāvu piebūve,  esošās ēkas stilā, PII ”</a:t>
                      </a:r>
                      <a:r>
                        <a:rPr lang="lv-LV" sz="1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Mežavēji</a:t>
                      </a: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lv-LV" sz="14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Kadagā</a:t>
                      </a:r>
                      <a:endParaRPr lang="lv-LV"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tc>
                  <a:txBody>
                    <a:bodyPr/>
                    <a:lstStyle/>
                    <a:p>
                      <a:pPr algn="ctr">
                        <a:lnSpc>
                          <a:spcPct val="115000"/>
                        </a:lnSpc>
                        <a:spcAft>
                          <a:spcPts val="800"/>
                        </a:spcAft>
                      </a:pP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Jaunas PII būvniecība ar PPP metodi Ādažos, Ūbeļu 18</a:t>
                      </a:r>
                      <a:endParaRPr lang="lv-LV"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Jaunas PII būvniecība ar PPP metodi Kalngalē, Cīruļu 32a</a:t>
                      </a: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Pašvaldības līdzfinansējums PII pakalpojuma nodrošināšanai pie PPII</a:t>
                      </a: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tc>
                  <a:txBody>
                    <a:bodyPr/>
                    <a:lstStyle/>
                    <a:p>
                      <a:pPr algn="ctr">
                        <a:lnSpc>
                          <a:spcPct val="115000"/>
                        </a:lnSpc>
                        <a:spcAft>
                          <a:spcPts val="800"/>
                        </a:spcAft>
                      </a:pPr>
                      <a:r>
                        <a:rPr lang="lv-LV"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Inovatīvas moduļu koka karkasa būves PII grupai</a:t>
                      </a:r>
                      <a:endParaRPr lang="lv-LV"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AEAAAA"/>
                    </a:solidFill>
                  </a:tcPr>
                </a:tc>
                <a:extLst>
                  <a:ext uri="{0D108BD9-81ED-4DB2-BD59-A6C34878D82A}">
                    <a16:rowId xmlns:a16="http://schemas.microsoft.com/office/drawing/2014/main" val="2886787362"/>
                  </a:ext>
                </a:extLst>
              </a:tr>
              <a:tr h="325734">
                <a:tc>
                  <a:txBody>
                    <a:bodyPr/>
                    <a:lstStyle/>
                    <a:p>
                      <a:pPr algn="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Vietu skaits</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288</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240</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220</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40</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48</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288</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240</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288</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288</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extLst>
                  <a:ext uri="{0D108BD9-81ED-4DB2-BD59-A6C34878D82A}">
                    <a16:rowId xmlns:a16="http://schemas.microsoft.com/office/drawing/2014/main" val="3206119786"/>
                  </a:ext>
                </a:extLst>
              </a:tr>
              <a:tr h="325734">
                <a:tc>
                  <a:txBody>
                    <a:bodyPr/>
                    <a:lstStyle/>
                    <a:p>
                      <a:pPr algn="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Sociālekonomiskie</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4.7</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3.25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4.7</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4.25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4065548747"/>
                  </a:ext>
                </a:extLst>
              </a:tr>
              <a:tr h="325734">
                <a:tc>
                  <a:txBody>
                    <a:bodyPr/>
                    <a:lstStyle/>
                    <a:p>
                      <a:pPr algn="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Institucionālie</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3401192226"/>
                  </a:ext>
                </a:extLst>
              </a:tr>
              <a:tr h="325734">
                <a:tc>
                  <a:txBody>
                    <a:bodyPr/>
                    <a:lstStyle/>
                    <a:p>
                      <a:pPr algn="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Ilgtspējas, vides</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4.6</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4.6</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1881044099"/>
                  </a:ext>
                </a:extLst>
              </a:tr>
              <a:tr h="325734">
                <a:tc>
                  <a:txBody>
                    <a:bodyPr/>
                    <a:lstStyle/>
                    <a:p>
                      <a:pPr algn="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Tehniskie</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4.57</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4.6</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2150195922"/>
                  </a:ext>
                </a:extLst>
              </a:tr>
              <a:tr h="325734">
                <a:tc>
                  <a:txBody>
                    <a:bodyPr/>
                    <a:lstStyle/>
                    <a:p>
                      <a:pPr algn="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Finanšu</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3</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1790311245"/>
                  </a:ext>
                </a:extLst>
              </a:tr>
              <a:tr h="873513">
                <a:tc>
                  <a:txBody>
                    <a:bodyPr/>
                    <a:lstStyle/>
                    <a:p>
                      <a:pPr algn="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Arial" panose="020B0604020202020204" pitchFamily="34" charset="0"/>
                        </a:rPr>
                        <a:t>Vidējās izmaksas uz 1 izglītojamo, EUR/mēn</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351</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437</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335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330</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322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563 - 1008</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713 - 1357</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395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tc>
                  <a:txBody>
                    <a:bodyPr/>
                    <a:lstStyle/>
                    <a:p>
                      <a:pPr algn="ctr">
                        <a:lnSpc>
                          <a:spcPct val="115000"/>
                        </a:lnSpc>
                        <a:spcAft>
                          <a:spcPts val="800"/>
                        </a:spcAft>
                      </a:pPr>
                      <a:r>
                        <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338</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rgbClr val="D0CECE"/>
                    </a:solidFill>
                  </a:tcPr>
                </a:tc>
                <a:extLst>
                  <a:ext uri="{0D108BD9-81ED-4DB2-BD59-A6C34878D82A}">
                    <a16:rowId xmlns:a16="http://schemas.microsoft.com/office/drawing/2014/main" val="2103791365"/>
                  </a:ext>
                </a:extLst>
              </a:tr>
              <a:tr h="325734">
                <a:tc>
                  <a:txBody>
                    <a:bodyPr/>
                    <a:lstStyle/>
                    <a:p>
                      <a:pPr algn="r">
                        <a:lnSpc>
                          <a:spcPct val="115000"/>
                        </a:lnSpc>
                        <a:spcAft>
                          <a:spcPts val="800"/>
                        </a:spcAft>
                      </a:pPr>
                      <a:r>
                        <a:rPr lang="lv-LV" sz="1400" b="1">
                          <a:solidFill>
                            <a:srgbClr val="FFFFFF"/>
                          </a:solidFill>
                          <a:effectLst/>
                          <a:latin typeface="Arial" panose="020B0604020202020204" pitchFamily="34" charset="0"/>
                          <a:ea typeface="Arial" panose="020B0604020202020204" pitchFamily="34" charset="0"/>
                          <a:cs typeface="Arial" panose="020B0604020202020204" pitchFamily="34" charset="0"/>
                        </a:rPr>
                        <a:t>Punkti kopā</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tc>
                  <a:txBody>
                    <a:bodyPr/>
                    <a:lstStyle/>
                    <a:p>
                      <a:pPr algn="ctr">
                        <a:lnSpc>
                          <a:spcPct val="115000"/>
                        </a:lnSpc>
                        <a:spcAft>
                          <a:spcPts val="800"/>
                        </a:spcAft>
                      </a:pPr>
                      <a:r>
                        <a:rPr lang="lv-LV" sz="1400" b="1">
                          <a:solidFill>
                            <a:srgbClr val="FFFFFF"/>
                          </a:solidFill>
                          <a:effectLst/>
                          <a:latin typeface="Arial" panose="020B0604020202020204" pitchFamily="34" charset="0"/>
                          <a:ea typeface="Arial" panose="020B0604020202020204" pitchFamily="34" charset="0"/>
                          <a:cs typeface="Arial" panose="020B0604020202020204" pitchFamily="34" charset="0"/>
                        </a:rPr>
                        <a:t>22.87</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tc>
                  <a:txBody>
                    <a:bodyPr/>
                    <a:lstStyle/>
                    <a:p>
                      <a:pPr algn="ctr">
                        <a:lnSpc>
                          <a:spcPct val="115000"/>
                        </a:lnSpc>
                        <a:spcAft>
                          <a:spcPts val="800"/>
                        </a:spcAft>
                      </a:pPr>
                      <a:r>
                        <a:rPr lang="lv-LV" sz="1400" b="1">
                          <a:solidFill>
                            <a:srgbClr val="FFFFFF"/>
                          </a:solidFill>
                          <a:effectLst/>
                          <a:latin typeface="Arial" panose="020B0604020202020204" pitchFamily="34" charset="0"/>
                          <a:ea typeface="Arial" panose="020B0604020202020204" pitchFamily="34" charset="0"/>
                          <a:cs typeface="Arial" panose="020B0604020202020204" pitchFamily="34" charset="0"/>
                        </a:rPr>
                        <a:t>16.6</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tc>
                  <a:txBody>
                    <a:bodyPr/>
                    <a:lstStyle/>
                    <a:p>
                      <a:pPr algn="ctr">
                        <a:lnSpc>
                          <a:spcPct val="115000"/>
                        </a:lnSpc>
                        <a:spcAft>
                          <a:spcPts val="800"/>
                        </a:spcAft>
                      </a:pPr>
                      <a:r>
                        <a:rPr lang="lv-LV" sz="1400" b="1">
                          <a:solidFill>
                            <a:srgbClr val="FFFFFF"/>
                          </a:solidFill>
                          <a:effectLst/>
                          <a:latin typeface="Arial" panose="020B0604020202020204" pitchFamily="34" charset="0"/>
                          <a:ea typeface="Arial" panose="020B0604020202020204" pitchFamily="34" charset="0"/>
                          <a:cs typeface="Arial" panose="020B0604020202020204" pitchFamily="34" charset="0"/>
                        </a:rPr>
                        <a:t>22.2</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tc>
                  <a:txBody>
                    <a:bodyPr/>
                    <a:lstStyle/>
                    <a:p>
                      <a:pPr algn="ctr">
                        <a:lnSpc>
                          <a:spcPct val="115000"/>
                        </a:lnSpc>
                        <a:spcAft>
                          <a:spcPts val="800"/>
                        </a:spcAft>
                      </a:pPr>
                      <a:r>
                        <a:rPr lang="lv-LV" sz="1400" b="1">
                          <a:solidFill>
                            <a:srgbClr val="FFFFFF"/>
                          </a:solidFill>
                          <a:effectLst/>
                          <a:latin typeface="Arial" panose="020B0604020202020204" pitchFamily="34" charset="0"/>
                          <a:ea typeface="Arial" panose="020B0604020202020204" pitchFamily="34" charset="0"/>
                          <a:cs typeface="Arial" panose="020B0604020202020204" pitchFamily="34" charset="0"/>
                        </a:rPr>
                        <a:t>21.35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tc>
                  <a:txBody>
                    <a:bodyPr/>
                    <a:lstStyle/>
                    <a:p>
                      <a:pPr algn="ctr">
                        <a:lnSpc>
                          <a:spcPct val="115000"/>
                        </a:lnSpc>
                        <a:spcAft>
                          <a:spcPts val="800"/>
                        </a:spcAft>
                      </a:pPr>
                      <a:r>
                        <a:rPr lang="lv-LV" sz="1400" b="1">
                          <a:solidFill>
                            <a:srgbClr val="FFFFFF"/>
                          </a:solidFill>
                          <a:effectLst/>
                          <a:latin typeface="Arial" panose="020B0604020202020204" pitchFamily="34" charset="0"/>
                          <a:ea typeface="Arial" panose="020B0604020202020204" pitchFamily="34" charset="0"/>
                          <a:cs typeface="Arial" panose="020B0604020202020204" pitchFamily="34" charset="0"/>
                        </a:rPr>
                        <a:t>21.4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tc>
                  <a:txBody>
                    <a:bodyPr/>
                    <a:lstStyle/>
                    <a:p>
                      <a:pPr algn="ctr">
                        <a:lnSpc>
                          <a:spcPct val="115000"/>
                        </a:lnSpc>
                        <a:spcAft>
                          <a:spcPts val="800"/>
                        </a:spcAft>
                      </a:pPr>
                      <a:r>
                        <a:rPr lang="lv-LV" sz="1400" b="1">
                          <a:solidFill>
                            <a:srgbClr val="FFFFFF"/>
                          </a:solidFill>
                          <a:effectLst/>
                          <a:latin typeface="Arial" panose="020B0604020202020204" pitchFamily="34" charset="0"/>
                          <a:ea typeface="Arial" panose="020B0604020202020204" pitchFamily="34" charset="0"/>
                          <a:cs typeface="Arial" panose="020B0604020202020204" pitchFamily="34" charset="0"/>
                        </a:rPr>
                        <a:t>19.4</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tc>
                  <a:txBody>
                    <a:bodyPr/>
                    <a:lstStyle/>
                    <a:p>
                      <a:pPr algn="ctr">
                        <a:lnSpc>
                          <a:spcPct val="115000"/>
                        </a:lnSpc>
                        <a:spcAft>
                          <a:spcPts val="800"/>
                        </a:spcAft>
                      </a:pPr>
                      <a:r>
                        <a:rPr lang="lv-LV" sz="1400" b="1">
                          <a:solidFill>
                            <a:srgbClr val="FFFFFF"/>
                          </a:solidFill>
                          <a:effectLst/>
                          <a:latin typeface="Arial" panose="020B0604020202020204" pitchFamily="34" charset="0"/>
                          <a:ea typeface="Arial" panose="020B0604020202020204" pitchFamily="34" charset="0"/>
                          <a:cs typeface="Arial" panose="020B0604020202020204" pitchFamily="34" charset="0"/>
                        </a:rPr>
                        <a:t>15.1</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tc>
                  <a:txBody>
                    <a:bodyPr/>
                    <a:lstStyle/>
                    <a:p>
                      <a:pPr algn="ctr">
                        <a:lnSpc>
                          <a:spcPct val="115000"/>
                        </a:lnSpc>
                        <a:spcAft>
                          <a:spcPts val="800"/>
                        </a:spcAft>
                      </a:pPr>
                      <a:r>
                        <a:rPr lang="lv-LV" sz="1400" b="1">
                          <a:solidFill>
                            <a:srgbClr val="FFFFFF"/>
                          </a:solidFill>
                          <a:effectLst/>
                          <a:latin typeface="Arial" panose="020B0604020202020204" pitchFamily="34" charset="0"/>
                          <a:ea typeface="Arial" panose="020B0604020202020204" pitchFamily="34" charset="0"/>
                          <a:cs typeface="Arial" panose="020B0604020202020204" pitchFamily="34" charset="0"/>
                        </a:rPr>
                        <a:t>17.5</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tc>
                  <a:txBody>
                    <a:bodyPr/>
                    <a:lstStyle/>
                    <a:p>
                      <a:pPr algn="ctr">
                        <a:lnSpc>
                          <a:spcPct val="115000"/>
                        </a:lnSpc>
                        <a:spcAft>
                          <a:spcPts val="800"/>
                        </a:spcAft>
                      </a:pPr>
                      <a:r>
                        <a:rPr lang="lv-LV"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21.15</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50000"/>
                        <a:lumOff val="50000"/>
                      </a:schemeClr>
                    </a:solidFill>
                  </a:tcPr>
                </a:tc>
                <a:extLst>
                  <a:ext uri="{0D108BD9-81ED-4DB2-BD59-A6C34878D82A}">
                    <a16:rowId xmlns:a16="http://schemas.microsoft.com/office/drawing/2014/main" val="1786757833"/>
                  </a:ext>
                </a:extLst>
              </a:tr>
            </a:tbl>
          </a:graphicData>
        </a:graphic>
      </p:graphicFrame>
    </p:spTree>
    <p:extLst>
      <p:ext uri="{BB962C8B-B14F-4D97-AF65-F5344CB8AC3E}">
        <p14:creationId xmlns:p14="http://schemas.microsoft.com/office/powerpoint/2010/main" val="316658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2FC8DE4F-FFBB-4E7E-AC9F-4B38A832FF3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lv-LV" sz="1900" dirty="0">
                <a:solidFill>
                  <a:schemeClr val="bg1"/>
                </a:solidFill>
                <a:latin typeface="Arial" panose="020B0604020202020204" pitchFamily="34" charset="0"/>
                <a:cs typeface="Arial" panose="020B0604020202020204" pitchFamily="34" charset="0"/>
              </a:rPr>
              <a:t>Kādēļ projekta īstenošana ar PPP sanāk dārgāk?</a:t>
            </a:r>
          </a:p>
        </p:txBody>
      </p:sp>
      <p:sp>
        <p:nvSpPr>
          <p:cNvPr id="2" name="TextBox 1"/>
          <p:cNvSpPr txBox="1"/>
          <p:nvPr/>
        </p:nvSpPr>
        <p:spPr>
          <a:xfrm>
            <a:off x="611132" y="1259023"/>
            <a:ext cx="184731" cy="369332"/>
          </a:xfrm>
          <a:prstGeom prst="rect">
            <a:avLst/>
          </a:prstGeom>
          <a:noFill/>
        </p:spPr>
        <p:txBody>
          <a:bodyPr wrap="none" rtlCol="0">
            <a:spAutoFit/>
          </a:bodyPr>
          <a:lstStyle/>
          <a:p>
            <a:endParaRPr lang="en-GB" dirty="0"/>
          </a:p>
        </p:txBody>
      </p:sp>
      <p:sp>
        <p:nvSpPr>
          <p:cNvPr id="5" name="Rectangle 1"/>
          <p:cNvSpPr>
            <a:spLocks noChangeArrowheads="1"/>
          </p:cNvSpPr>
          <p:nvPr/>
        </p:nvSpPr>
        <p:spPr bwMode="auto">
          <a:xfrm>
            <a:off x="5916613" y="-909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dec"/>
              </a:tabLst>
              <a:defRPr>
                <a:solidFill>
                  <a:schemeClr val="tx1"/>
                </a:solidFill>
                <a:latin typeface="Arial" pitchFamily="34" charset="0"/>
                <a:cs typeface="Arial" pitchFamily="34" charset="0"/>
              </a:defRPr>
            </a:lvl1pPr>
            <a:lvl2pPr fontAlgn="base">
              <a:spcBef>
                <a:spcPct val="0"/>
              </a:spcBef>
              <a:spcAft>
                <a:spcPct val="0"/>
              </a:spcAft>
              <a:tabLst>
                <a:tab pos="228600" algn="dec"/>
              </a:tabLst>
              <a:defRPr>
                <a:solidFill>
                  <a:schemeClr val="tx1"/>
                </a:solidFill>
                <a:latin typeface="Arial" pitchFamily="34" charset="0"/>
                <a:cs typeface="Arial" pitchFamily="34" charset="0"/>
              </a:defRPr>
            </a:lvl2pPr>
            <a:lvl3pPr fontAlgn="base">
              <a:spcBef>
                <a:spcPct val="0"/>
              </a:spcBef>
              <a:spcAft>
                <a:spcPct val="0"/>
              </a:spcAft>
              <a:tabLst>
                <a:tab pos="228600" algn="dec"/>
              </a:tabLst>
              <a:defRPr>
                <a:solidFill>
                  <a:schemeClr val="tx1"/>
                </a:solidFill>
                <a:latin typeface="Arial" pitchFamily="34" charset="0"/>
                <a:cs typeface="Arial" pitchFamily="34" charset="0"/>
              </a:defRPr>
            </a:lvl3pPr>
            <a:lvl4pPr fontAlgn="base">
              <a:spcBef>
                <a:spcPct val="0"/>
              </a:spcBef>
              <a:spcAft>
                <a:spcPct val="0"/>
              </a:spcAft>
              <a:tabLst>
                <a:tab pos="228600" algn="dec"/>
              </a:tabLst>
              <a:defRPr>
                <a:solidFill>
                  <a:schemeClr val="tx1"/>
                </a:solidFill>
                <a:latin typeface="Arial" pitchFamily="34" charset="0"/>
                <a:cs typeface="Arial" pitchFamily="34" charset="0"/>
              </a:defRPr>
            </a:lvl4pPr>
            <a:lvl5pPr fontAlgn="base">
              <a:spcBef>
                <a:spcPct val="0"/>
              </a:spcBef>
              <a:spcAft>
                <a:spcPct val="0"/>
              </a:spcAft>
              <a:tabLst>
                <a:tab pos="228600" algn="dec"/>
              </a:tabLst>
              <a:defRPr>
                <a:solidFill>
                  <a:schemeClr val="tx1"/>
                </a:solidFill>
                <a:latin typeface="Arial" pitchFamily="34" charset="0"/>
                <a:cs typeface="Arial" pitchFamily="34" charset="0"/>
              </a:defRPr>
            </a:lvl5pPr>
            <a:lvl6pPr fontAlgn="base">
              <a:spcBef>
                <a:spcPct val="0"/>
              </a:spcBef>
              <a:spcAft>
                <a:spcPct val="0"/>
              </a:spcAft>
              <a:tabLst>
                <a:tab pos="228600" algn="dec"/>
              </a:tabLst>
              <a:defRPr>
                <a:solidFill>
                  <a:schemeClr val="tx1"/>
                </a:solidFill>
                <a:latin typeface="Arial" pitchFamily="34" charset="0"/>
                <a:cs typeface="Arial" pitchFamily="34" charset="0"/>
              </a:defRPr>
            </a:lvl6pPr>
            <a:lvl7pPr fontAlgn="base">
              <a:spcBef>
                <a:spcPct val="0"/>
              </a:spcBef>
              <a:spcAft>
                <a:spcPct val="0"/>
              </a:spcAft>
              <a:tabLst>
                <a:tab pos="228600" algn="dec"/>
              </a:tabLst>
              <a:defRPr>
                <a:solidFill>
                  <a:schemeClr val="tx1"/>
                </a:solidFill>
                <a:latin typeface="Arial" pitchFamily="34" charset="0"/>
                <a:cs typeface="Arial" pitchFamily="34" charset="0"/>
              </a:defRPr>
            </a:lvl7pPr>
            <a:lvl8pPr fontAlgn="base">
              <a:spcBef>
                <a:spcPct val="0"/>
              </a:spcBef>
              <a:spcAft>
                <a:spcPct val="0"/>
              </a:spcAft>
              <a:tabLst>
                <a:tab pos="228600" algn="dec"/>
              </a:tabLst>
              <a:defRPr>
                <a:solidFill>
                  <a:schemeClr val="tx1"/>
                </a:solidFill>
                <a:latin typeface="Arial" pitchFamily="34" charset="0"/>
                <a:cs typeface="Arial" pitchFamily="34" charset="0"/>
              </a:defRPr>
            </a:lvl8pPr>
            <a:lvl9pPr fontAlgn="base">
              <a:spcBef>
                <a:spcPct val="0"/>
              </a:spcBef>
              <a:spcAft>
                <a:spcPct val="0"/>
              </a:spcAft>
              <a:tabLst>
                <a:tab pos="228600" algn="dec"/>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dec"/>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10">
            <a:extLst>
              <a:ext uri="{FF2B5EF4-FFF2-40B4-BE49-F238E27FC236}">
                <a16:creationId xmlns:a16="http://schemas.microsoft.com/office/drawing/2014/main" id="{5E03DE7D-F974-43A5-9D81-201701967C52}"/>
              </a:ext>
            </a:extLst>
          </p:cNvPr>
          <p:cNvSpPr>
            <a:spLocks noChangeArrowheads="1"/>
          </p:cNvSpPr>
          <p:nvPr/>
        </p:nvSpPr>
        <p:spPr bwMode="auto">
          <a:xfrm>
            <a:off x="-3" y="2659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E6312531-4B22-4F75-8A85-546757B43590}"/>
              </a:ext>
            </a:extLst>
          </p:cNvPr>
          <p:cNvSpPr txBox="1"/>
          <p:nvPr/>
        </p:nvSpPr>
        <p:spPr>
          <a:xfrm>
            <a:off x="795863" y="2125447"/>
            <a:ext cx="9056254" cy="4708981"/>
          </a:xfrm>
          <a:prstGeom prst="rect">
            <a:avLst/>
          </a:prstGeom>
          <a:noFill/>
        </p:spPr>
        <p:txBody>
          <a:bodyPr wrap="square">
            <a:spAutoFit/>
          </a:bodyPr>
          <a:lstStyle/>
          <a:p>
            <a:r>
              <a:rPr lang="lv-LV" sz="2000" dirty="0">
                <a:solidFill>
                  <a:srgbClr val="000000"/>
                </a:solidFill>
                <a:effectLst/>
                <a:latin typeface="Arial" panose="020B0604020202020204" pitchFamily="34" charset="0"/>
                <a:ea typeface="Arial" panose="020B0604020202020204" pitchFamily="34" charset="0"/>
              </a:rPr>
              <a:t>PPP gadījumā izmaksas no pašvaldības viedokļa veido regulāri maksājumi privātajam partnerim, ar kuriem ir jāsedz:</a:t>
            </a:r>
          </a:p>
          <a:p>
            <a:endParaRPr lang="lv-LV" sz="2000" dirty="0">
              <a:solidFill>
                <a:srgbClr val="000000"/>
              </a:solidFill>
              <a:effectLst/>
              <a:latin typeface="Arial" panose="020B0604020202020204" pitchFamily="34" charset="0"/>
              <a:ea typeface="Arial" panose="020B0604020202020204" pitchFamily="34" charset="0"/>
            </a:endParaRPr>
          </a:p>
          <a:p>
            <a:pPr marL="285750" indent="-285750">
              <a:buFont typeface="Wingdings" panose="05000000000000000000" pitchFamily="2" charset="2"/>
              <a:buChar char="§"/>
            </a:pPr>
            <a:r>
              <a:rPr lang="lv-LV" sz="2000" b="1" dirty="0">
                <a:solidFill>
                  <a:srgbClr val="000000"/>
                </a:solidFill>
                <a:effectLst/>
                <a:latin typeface="Arial" panose="020B0604020202020204" pitchFamily="34" charset="0"/>
                <a:ea typeface="Arial" panose="020B0604020202020204" pitchFamily="34" charset="0"/>
              </a:rPr>
              <a:t>investīciju izmaksas</a:t>
            </a:r>
            <a:r>
              <a:rPr lang="lv-LV" sz="2000" dirty="0">
                <a:solidFill>
                  <a:srgbClr val="000000"/>
                </a:solidFill>
                <a:effectLst/>
                <a:latin typeface="Arial" panose="020B0604020202020204" pitchFamily="34" charset="0"/>
                <a:ea typeface="Arial" panose="020B0604020202020204" pitchFamily="34" charset="0"/>
              </a:rPr>
              <a:t>: PPP dokumentācijas izstrādes izmaksas, jaunas PII ēkas būvniecības un saistītās infrastruktūras izveides izmaksas, būvprojekta izstrādes, būvuzraudzības un autoruzraudzības izmaksas (</a:t>
            </a:r>
            <a:r>
              <a:rPr lang="lv-LV" sz="2000" b="1" dirty="0">
                <a:solidFill>
                  <a:srgbClr val="000000"/>
                </a:solidFill>
                <a:effectLst/>
                <a:latin typeface="Arial" panose="020B0604020202020204" pitchFamily="34" charset="0"/>
                <a:ea typeface="Arial" panose="020B0604020202020204" pitchFamily="34" charset="0"/>
              </a:rPr>
              <a:t>pašvaldība kompensē šīs izmaksas privātajam partnerim pamatlīdzekļu nolietojuma apmērā)</a:t>
            </a:r>
            <a:r>
              <a:rPr lang="lv-LV" sz="2000" dirty="0">
                <a:solidFill>
                  <a:srgbClr val="000000"/>
                </a:solidFill>
                <a:effectLst/>
                <a:latin typeface="Arial" panose="020B0604020202020204" pitchFamily="34" charset="0"/>
                <a:ea typeface="Arial" panose="020B0604020202020204" pitchFamily="34" charset="0"/>
              </a:rPr>
              <a:t>;</a:t>
            </a:r>
          </a:p>
          <a:p>
            <a:pPr marL="285750" indent="-285750">
              <a:buFont typeface="Wingdings" panose="05000000000000000000" pitchFamily="2" charset="2"/>
              <a:buChar char="§"/>
            </a:pPr>
            <a:endParaRPr lang="lv-LV" sz="2000" b="1" dirty="0">
              <a:solidFill>
                <a:srgbClr val="000000"/>
              </a:solidFill>
              <a:effectLst/>
              <a:latin typeface="Arial" panose="020B0604020202020204" pitchFamily="34" charset="0"/>
              <a:ea typeface="Arial" panose="020B0604020202020204" pitchFamily="34" charset="0"/>
            </a:endParaRPr>
          </a:p>
          <a:p>
            <a:pPr marL="285750" indent="-285750">
              <a:buFont typeface="Wingdings" panose="05000000000000000000" pitchFamily="2" charset="2"/>
              <a:buChar char="§"/>
            </a:pPr>
            <a:r>
              <a:rPr lang="lv-LV" sz="2000" b="1" dirty="0">
                <a:solidFill>
                  <a:srgbClr val="000000"/>
                </a:solidFill>
                <a:effectLst/>
                <a:latin typeface="Arial" panose="020B0604020202020204" pitchFamily="34" charset="0"/>
                <a:ea typeface="Arial" panose="020B0604020202020204" pitchFamily="34" charset="0"/>
              </a:rPr>
              <a:t>darbības izmaksas </a:t>
            </a:r>
            <a:r>
              <a:rPr lang="lv-LV" sz="2000" dirty="0">
                <a:solidFill>
                  <a:srgbClr val="000000"/>
                </a:solidFill>
                <a:effectLst/>
                <a:latin typeface="Arial" panose="020B0604020202020204" pitchFamily="34" charset="0"/>
                <a:ea typeface="Arial" panose="020B0604020202020204" pitchFamily="34" charset="0"/>
              </a:rPr>
              <a:t>30 gadu periodā;</a:t>
            </a:r>
          </a:p>
          <a:p>
            <a:pPr marL="285750" indent="-285750">
              <a:buFont typeface="Wingdings" panose="05000000000000000000" pitchFamily="2" charset="2"/>
              <a:buChar char="§"/>
            </a:pPr>
            <a:endParaRPr lang="lv-LV" sz="2000" b="1" dirty="0">
              <a:solidFill>
                <a:srgbClr val="000000"/>
              </a:solidFill>
              <a:effectLst/>
              <a:latin typeface="Arial" panose="020B0604020202020204" pitchFamily="34" charset="0"/>
              <a:ea typeface="Arial" panose="020B0604020202020204" pitchFamily="34" charset="0"/>
            </a:endParaRPr>
          </a:p>
          <a:p>
            <a:pPr marL="285750" indent="-285750">
              <a:buFont typeface="Wingdings" panose="05000000000000000000" pitchFamily="2" charset="2"/>
              <a:buChar char="§"/>
            </a:pPr>
            <a:r>
              <a:rPr lang="lv-LV" sz="2000" b="1" dirty="0">
                <a:solidFill>
                  <a:srgbClr val="000000"/>
                </a:solidFill>
                <a:effectLst/>
                <a:latin typeface="Arial" panose="020B0604020202020204" pitchFamily="34" charset="0"/>
                <a:ea typeface="Arial" panose="020B0604020202020204" pitchFamily="34" charset="0"/>
              </a:rPr>
              <a:t>projekta finansēšanas izmaksas </a:t>
            </a:r>
            <a:r>
              <a:rPr lang="lv-LV" sz="2000" dirty="0">
                <a:solidFill>
                  <a:srgbClr val="000000"/>
                </a:solidFill>
                <a:effectLst/>
                <a:latin typeface="Arial" panose="020B0604020202020204" pitchFamily="34" charset="0"/>
                <a:ea typeface="Arial" panose="020B0604020202020204" pitchFamily="34" charset="0"/>
              </a:rPr>
              <a:t>(privātā partnera ņemtā ilgtermiņa kredīta procenti: +2,54% salīdzinājumā ar VK aizdevumu);</a:t>
            </a:r>
          </a:p>
          <a:p>
            <a:pPr marL="285750" indent="-285750">
              <a:buFont typeface="Wingdings" panose="05000000000000000000" pitchFamily="2" charset="2"/>
              <a:buChar char="§"/>
            </a:pPr>
            <a:endParaRPr lang="lv-LV" sz="2000" b="1" dirty="0">
              <a:solidFill>
                <a:srgbClr val="000000"/>
              </a:solidFill>
              <a:effectLst/>
              <a:latin typeface="Arial" panose="020B0604020202020204" pitchFamily="34" charset="0"/>
              <a:ea typeface="Arial" panose="020B0604020202020204" pitchFamily="34" charset="0"/>
            </a:endParaRPr>
          </a:p>
          <a:p>
            <a:pPr marL="285750" indent="-285750">
              <a:buFont typeface="Wingdings" panose="05000000000000000000" pitchFamily="2" charset="2"/>
              <a:buChar char="§"/>
            </a:pPr>
            <a:r>
              <a:rPr lang="lv-LV" sz="2000" b="1" dirty="0">
                <a:solidFill>
                  <a:srgbClr val="000000"/>
                </a:solidFill>
                <a:effectLst/>
                <a:latin typeface="Arial" panose="020B0604020202020204" pitchFamily="34" charset="0"/>
                <a:ea typeface="Arial" panose="020B0604020202020204" pitchFamily="34" charset="0"/>
              </a:rPr>
              <a:t>privātā partnera peļņa </a:t>
            </a:r>
            <a:r>
              <a:rPr lang="lv-LV" sz="2000" dirty="0">
                <a:solidFill>
                  <a:srgbClr val="000000"/>
                </a:solidFill>
                <a:effectLst/>
                <a:latin typeface="Arial" panose="020B0604020202020204" pitchFamily="34" charset="0"/>
                <a:ea typeface="Arial" panose="020B0604020202020204" pitchFamily="34" charset="0"/>
              </a:rPr>
              <a:t>(10%).</a:t>
            </a:r>
          </a:p>
        </p:txBody>
      </p:sp>
    </p:spTree>
    <p:extLst>
      <p:ext uri="{BB962C8B-B14F-4D97-AF65-F5344CB8AC3E}">
        <p14:creationId xmlns:p14="http://schemas.microsoft.com/office/powerpoint/2010/main" val="386151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95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651147-8A2F-21E0-F596-3E73A966853E}"/>
              </a:ext>
            </a:extLst>
          </p:cNvPr>
          <p:cNvSpPr>
            <a:spLocks noGrp="1"/>
          </p:cNvSpPr>
          <p:nvPr>
            <p:ph type="dt" sz="half" idx="10"/>
          </p:nvPr>
        </p:nvSpPr>
        <p:spPr/>
        <p:txBody>
          <a:bodyPr/>
          <a:lstStyle/>
          <a:p>
            <a:fld id="{C5337227-64F1-C547-9B1A-AD77249659D1}" type="datetime1">
              <a:rPr lang="fr-FR" smtClean="0"/>
              <a:t>29/11/2022</a:t>
            </a:fld>
            <a:endParaRPr lang="fr-FR" dirty="0"/>
          </a:p>
        </p:txBody>
      </p:sp>
      <p:sp>
        <p:nvSpPr>
          <p:cNvPr id="4" name="Footer Placeholder 3">
            <a:extLst>
              <a:ext uri="{FF2B5EF4-FFF2-40B4-BE49-F238E27FC236}">
                <a16:creationId xmlns:a16="http://schemas.microsoft.com/office/drawing/2014/main" id="{B06A826C-78BE-FD87-7C7B-737F42530A2B}"/>
              </a:ext>
            </a:extLst>
          </p:cNvPr>
          <p:cNvSpPr>
            <a:spLocks noGrp="1"/>
          </p:cNvSpPr>
          <p:nvPr>
            <p:ph type="ftr" sz="quarter" idx="11"/>
          </p:nvPr>
        </p:nvSpPr>
        <p:spPr/>
        <p:txBody>
          <a:bodyPr/>
          <a:lstStyle/>
          <a:p>
            <a:r>
              <a:rPr lang="fr-FR"/>
              <a:t>Titre de la présentation</a:t>
            </a:r>
            <a:endParaRPr lang="fr-FR" dirty="0"/>
          </a:p>
        </p:txBody>
      </p:sp>
      <p:sp>
        <p:nvSpPr>
          <p:cNvPr id="5" name="Slide Number Placeholder 4">
            <a:extLst>
              <a:ext uri="{FF2B5EF4-FFF2-40B4-BE49-F238E27FC236}">
                <a16:creationId xmlns:a16="http://schemas.microsoft.com/office/drawing/2014/main" id="{383CE778-DF15-D9C4-B4CD-3AE0E256737E}"/>
              </a:ext>
            </a:extLst>
          </p:cNvPr>
          <p:cNvSpPr>
            <a:spLocks noGrp="1"/>
          </p:cNvSpPr>
          <p:nvPr>
            <p:ph type="sldNum" sz="quarter" idx="12"/>
          </p:nvPr>
        </p:nvSpPr>
        <p:spPr/>
        <p:txBody>
          <a:bodyPr/>
          <a:lstStyle/>
          <a:p>
            <a:fld id="{917C272F-FE32-E843-83C0-7ABF6FE31D10}" type="slidenum">
              <a:rPr lang="fr-FR" smtClean="0"/>
              <a:pPr/>
              <a:t>4</a:t>
            </a:fld>
            <a:endParaRPr lang="fr-FR" dirty="0"/>
          </a:p>
        </p:txBody>
      </p:sp>
      <p:sp>
        <p:nvSpPr>
          <p:cNvPr id="6" name="TextBox 5">
            <a:extLst>
              <a:ext uri="{FF2B5EF4-FFF2-40B4-BE49-F238E27FC236}">
                <a16:creationId xmlns:a16="http://schemas.microsoft.com/office/drawing/2014/main" id="{3D3FFF70-2074-6882-BE8E-C83C4C4806F2}"/>
              </a:ext>
            </a:extLst>
          </p:cNvPr>
          <p:cNvSpPr txBox="1"/>
          <p:nvPr/>
        </p:nvSpPr>
        <p:spPr>
          <a:xfrm>
            <a:off x="0" y="484113"/>
            <a:ext cx="12192000" cy="954107"/>
          </a:xfrm>
          <a:prstGeom prst="rect">
            <a:avLst/>
          </a:prstGeom>
          <a:noFill/>
        </p:spPr>
        <p:txBody>
          <a:bodyPr wrap="square" rtlCol="0">
            <a:spAutoFit/>
          </a:bodyPr>
          <a:lstStyle/>
          <a:p>
            <a:r>
              <a:rPr lang="lv-LV" sz="2800" b="1" dirty="0">
                <a:solidFill>
                  <a:schemeClr val="accent2">
                    <a:lumMod val="75000"/>
                    <a:lumOff val="25000"/>
                  </a:schemeClr>
                </a:solidFill>
                <a:latin typeface="Arial" panose="020B0604020202020204" pitchFamily="34" charset="0"/>
                <a:cs typeface="Arial" panose="020B0604020202020204" pitchFamily="34" charset="0"/>
              </a:rPr>
              <a:t>Alternatīva 2.1. Pamatskolas ēkas pārbūve par PII Carnikavā, </a:t>
            </a:r>
          </a:p>
          <a:p>
            <a:r>
              <a:rPr lang="lv-LV" sz="2800" b="1" dirty="0">
                <a:solidFill>
                  <a:schemeClr val="accent2">
                    <a:lumMod val="75000"/>
                    <a:lumOff val="25000"/>
                  </a:schemeClr>
                </a:solidFill>
                <a:latin typeface="Arial" panose="020B0604020202020204" pitchFamily="34" charset="0"/>
                <a:cs typeface="Arial" panose="020B0604020202020204" pitchFamily="34" charset="0"/>
              </a:rPr>
              <a:t>Garā iela 20</a:t>
            </a:r>
          </a:p>
        </p:txBody>
      </p:sp>
      <p:graphicFrame>
        <p:nvGraphicFramePr>
          <p:cNvPr id="17" name="Table 16">
            <a:extLst>
              <a:ext uri="{FF2B5EF4-FFF2-40B4-BE49-F238E27FC236}">
                <a16:creationId xmlns:a16="http://schemas.microsoft.com/office/drawing/2014/main" id="{400FCA47-F339-4D2C-8D27-31BB7B7AC2A1}"/>
              </a:ext>
            </a:extLst>
          </p:cNvPr>
          <p:cNvGraphicFramePr>
            <a:graphicFrameLocks noGrp="1"/>
          </p:cNvGraphicFramePr>
          <p:nvPr>
            <p:extLst>
              <p:ext uri="{D42A27DB-BD31-4B8C-83A1-F6EECF244321}">
                <p14:modId xmlns:p14="http://schemas.microsoft.com/office/powerpoint/2010/main" val="4258847517"/>
              </p:ext>
            </p:extLst>
          </p:nvPr>
        </p:nvGraphicFramePr>
        <p:xfrm>
          <a:off x="115410" y="5242050"/>
          <a:ext cx="9310740" cy="1039940"/>
        </p:xfrm>
        <a:graphic>
          <a:graphicData uri="http://schemas.openxmlformats.org/drawingml/2006/table">
            <a:tbl>
              <a:tblPr firstRow="1" firstCol="1" bandRow="1"/>
              <a:tblGrid>
                <a:gridCol w="789308">
                  <a:extLst>
                    <a:ext uri="{9D8B030D-6E8A-4147-A177-3AD203B41FA5}">
                      <a16:colId xmlns:a16="http://schemas.microsoft.com/office/drawing/2014/main" val="264474198"/>
                    </a:ext>
                  </a:extLst>
                </a:gridCol>
                <a:gridCol w="1133609">
                  <a:extLst>
                    <a:ext uri="{9D8B030D-6E8A-4147-A177-3AD203B41FA5}">
                      <a16:colId xmlns:a16="http://schemas.microsoft.com/office/drawing/2014/main" val="2658533161"/>
                    </a:ext>
                  </a:extLst>
                </a:gridCol>
                <a:gridCol w="1353100">
                  <a:extLst>
                    <a:ext uri="{9D8B030D-6E8A-4147-A177-3AD203B41FA5}">
                      <a16:colId xmlns:a16="http://schemas.microsoft.com/office/drawing/2014/main" val="4239827343"/>
                    </a:ext>
                  </a:extLst>
                </a:gridCol>
                <a:gridCol w="1180950">
                  <a:extLst>
                    <a:ext uri="{9D8B030D-6E8A-4147-A177-3AD203B41FA5}">
                      <a16:colId xmlns:a16="http://schemas.microsoft.com/office/drawing/2014/main" val="1343849358"/>
                    </a:ext>
                  </a:extLst>
                </a:gridCol>
                <a:gridCol w="1305759">
                  <a:extLst>
                    <a:ext uri="{9D8B030D-6E8A-4147-A177-3AD203B41FA5}">
                      <a16:colId xmlns:a16="http://schemas.microsoft.com/office/drawing/2014/main" val="2599944807"/>
                    </a:ext>
                  </a:extLst>
                </a:gridCol>
                <a:gridCol w="1563984">
                  <a:extLst>
                    <a:ext uri="{9D8B030D-6E8A-4147-A177-3AD203B41FA5}">
                      <a16:colId xmlns:a16="http://schemas.microsoft.com/office/drawing/2014/main" val="436287322"/>
                    </a:ext>
                  </a:extLst>
                </a:gridCol>
                <a:gridCol w="1143077">
                  <a:extLst>
                    <a:ext uri="{9D8B030D-6E8A-4147-A177-3AD203B41FA5}">
                      <a16:colId xmlns:a16="http://schemas.microsoft.com/office/drawing/2014/main" val="692624181"/>
                    </a:ext>
                  </a:extLst>
                </a:gridCol>
                <a:gridCol w="840953">
                  <a:extLst>
                    <a:ext uri="{9D8B030D-6E8A-4147-A177-3AD203B41FA5}">
                      <a16:colId xmlns:a16="http://schemas.microsoft.com/office/drawing/2014/main" val="3871117763"/>
                    </a:ext>
                  </a:extLst>
                </a:gridCol>
              </a:tblGrid>
              <a:tr h="571500">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Telpu platība, m2</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Ēkas būvniecība, EUR</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Infrastruktūra, EUR</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Kopējās būvniecības izmaksas, EUR</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Projektēšana, 3%, EUR</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Būvuzraudzība un autoruzraudzība, 2,5%, EUR</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Kopējās investīciju izmaksas, EUR</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7F7F7F"/>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Jauno vietu skaits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7F7F7F"/>
                    </a:solidFill>
                  </a:tcPr>
                </a:tc>
                <a:extLst>
                  <a:ext uri="{0D108BD9-81ED-4DB2-BD59-A6C34878D82A}">
                    <a16:rowId xmlns:a16="http://schemas.microsoft.com/office/drawing/2014/main" val="1369291462"/>
                  </a:ext>
                </a:extLst>
              </a:tr>
              <a:tr h="216535">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1 874</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2 709 804</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48 200</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2 758 004</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82 740</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68 950</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2 909 694</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220</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2114033087"/>
                  </a:ext>
                </a:extLst>
              </a:tr>
            </a:tbl>
          </a:graphicData>
        </a:graphic>
      </p:graphicFrame>
      <p:sp>
        <p:nvSpPr>
          <p:cNvPr id="19" name="TextBox 18">
            <a:extLst>
              <a:ext uri="{FF2B5EF4-FFF2-40B4-BE49-F238E27FC236}">
                <a16:creationId xmlns:a16="http://schemas.microsoft.com/office/drawing/2014/main" id="{159EB4F9-CC8A-4A8D-9D89-EE1AB4E1D14E}"/>
              </a:ext>
            </a:extLst>
          </p:cNvPr>
          <p:cNvSpPr txBox="1"/>
          <p:nvPr/>
        </p:nvSpPr>
        <p:spPr>
          <a:xfrm>
            <a:off x="8308034" y="1747280"/>
            <a:ext cx="3768556" cy="1302921"/>
          </a:xfrm>
          <a:prstGeom prst="rect">
            <a:avLst/>
          </a:prstGeom>
          <a:noFill/>
        </p:spPr>
        <p:txBody>
          <a:bodyPr wrap="square">
            <a:spAutoFit/>
          </a:bodyPr>
          <a:lstStyle/>
          <a:p>
            <a:pPr marL="342900" lvl="0" indent="-342900">
              <a:spcAft>
                <a:spcPts val="800"/>
              </a:spcAft>
              <a:buFont typeface="Symbol" panose="05050102010706020507" pitchFamily="18" charset="2"/>
              <a:buChar char=""/>
            </a:pPr>
            <a:r>
              <a:rPr lang="lv-LV" sz="1800" dirty="0">
                <a:effectLst/>
                <a:latin typeface="Arial" panose="020B0604020202020204" pitchFamily="34" charset="0"/>
                <a:ea typeface="Arial" panose="020B0604020202020204" pitchFamily="34" charset="0"/>
                <a:cs typeface="Arial" panose="020B0604020202020204" pitchFamily="34" charset="0"/>
              </a:rPr>
              <a:t>Pašvaldības ilgtermiņa izmaksu NPV - 14 447 661 EUR;</a:t>
            </a:r>
            <a:endParaRPr lang="en-US" sz="14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lv-LV" sz="1800" dirty="0">
                <a:effectLst/>
                <a:latin typeface="Arial" panose="020B0604020202020204" pitchFamily="34" charset="0"/>
                <a:ea typeface="Arial" panose="020B0604020202020204" pitchFamily="34" charset="0"/>
                <a:cs typeface="Arial" panose="020B0604020202020204" pitchFamily="34" charset="0"/>
              </a:rPr>
              <a:t>Vidējās izmaksas uz 1 izglītojamo - 335 EUR/mēn;</a:t>
            </a:r>
            <a:endParaRPr lang="en-US" sz="1400" dirty="0">
              <a:effectLst/>
              <a:latin typeface="Arial" panose="020B0604020202020204" pitchFamily="34" charset="0"/>
              <a:ea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6BBCF006-B2AD-425F-A51B-BE8106AC276E}"/>
              </a:ext>
            </a:extLst>
          </p:cNvPr>
          <p:cNvGraphicFramePr>
            <a:graphicFrameLocks noGrp="1"/>
          </p:cNvGraphicFramePr>
          <p:nvPr>
            <p:extLst>
              <p:ext uri="{D42A27DB-BD31-4B8C-83A1-F6EECF244321}">
                <p14:modId xmlns:p14="http://schemas.microsoft.com/office/powerpoint/2010/main" val="1706014241"/>
              </p:ext>
            </p:extLst>
          </p:nvPr>
        </p:nvGraphicFramePr>
        <p:xfrm>
          <a:off x="115410" y="1747280"/>
          <a:ext cx="7143453" cy="3311463"/>
        </p:xfrm>
        <a:graphic>
          <a:graphicData uri="http://schemas.openxmlformats.org/drawingml/2006/table">
            <a:tbl>
              <a:tblPr firstRow="1" firstCol="1" bandRow="1"/>
              <a:tblGrid>
                <a:gridCol w="2226514">
                  <a:extLst>
                    <a:ext uri="{9D8B030D-6E8A-4147-A177-3AD203B41FA5}">
                      <a16:colId xmlns:a16="http://schemas.microsoft.com/office/drawing/2014/main" val="3850320945"/>
                    </a:ext>
                  </a:extLst>
                </a:gridCol>
                <a:gridCol w="1060494">
                  <a:extLst>
                    <a:ext uri="{9D8B030D-6E8A-4147-A177-3AD203B41FA5}">
                      <a16:colId xmlns:a16="http://schemas.microsoft.com/office/drawing/2014/main" val="1391512174"/>
                    </a:ext>
                  </a:extLst>
                </a:gridCol>
                <a:gridCol w="743170">
                  <a:extLst>
                    <a:ext uri="{9D8B030D-6E8A-4147-A177-3AD203B41FA5}">
                      <a16:colId xmlns:a16="http://schemas.microsoft.com/office/drawing/2014/main" val="1664421986"/>
                    </a:ext>
                  </a:extLst>
                </a:gridCol>
                <a:gridCol w="636895">
                  <a:extLst>
                    <a:ext uri="{9D8B030D-6E8A-4147-A177-3AD203B41FA5}">
                      <a16:colId xmlns:a16="http://schemas.microsoft.com/office/drawing/2014/main" val="31354359"/>
                    </a:ext>
                  </a:extLst>
                </a:gridCol>
                <a:gridCol w="637643">
                  <a:extLst>
                    <a:ext uri="{9D8B030D-6E8A-4147-A177-3AD203B41FA5}">
                      <a16:colId xmlns:a16="http://schemas.microsoft.com/office/drawing/2014/main" val="2121863269"/>
                    </a:ext>
                  </a:extLst>
                </a:gridCol>
                <a:gridCol w="636895">
                  <a:extLst>
                    <a:ext uri="{9D8B030D-6E8A-4147-A177-3AD203B41FA5}">
                      <a16:colId xmlns:a16="http://schemas.microsoft.com/office/drawing/2014/main" val="1345560515"/>
                    </a:ext>
                  </a:extLst>
                </a:gridCol>
                <a:gridCol w="1107862">
                  <a:extLst>
                    <a:ext uri="{9D8B030D-6E8A-4147-A177-3AD203B41FA5}">
                      <a16:colId xmlns:a16="http://schemas.microsoft.com/office/drawing/2014/main" val="3506310562"/>
                    </a:ext>
                  </a:extLst>
                </a:gridCol>
                <a:gridCol w="93980">
                  <a:extLst>
                    <a:ext uri="{9D8B030D-6E8A-4147-A177-3AD203B41FA5}">
                      <a16:colId xmlns:a16="http://schemas.microsoft.com/office/drawing/2014/main" val="3829796636"/>
                    </a:ext>
                  </a:extLst>
                </a:gridCol>
              </a:tblGrid>
              <a:tr h="0">
                <a:tc>
                  <a:txBody>
                    <a:bodyPr/>
                    <a:lstStyle/>
                    <a:p>
                      <a:pPr algn="ctr">
                        <a:lnSpc>
                          <a:spcPct val="115000"/>
                        </a:lnSpc>
                        <a:spcAft>
                          <a:spcPts val="800"/>
                        </a:spcAft>
                      </a:pPr>
                      <a:r>
                        <a:rPr lang="lv-LV" sz="1200" b="1">
                          <a:solidFill>
                            <a:schemeClr val="bg1"/>
                          </a:solidFill>
                          <a:effectLst/>
                          <a:latin typeface="Arial" panose="020B0604020202020204" pitchFamily="34" charset="0"/>
                          <a:ea typeface="Arial" panose="020B0604020202020204" pitchFamily="34" charset="0"/>
                          <a:cs typeface="Arial" panose="020B0604020202020204" pitchFamily="34" charset="0"/>
                        </a:rPr>
                        <a:t>Alternatīvas apraksts</a:t>
                      </a:r>
                      <a:endParaRPr lang="en-US"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chemeClr val="accent4">
                        <a:lumMod val="50000"/>
                      </a:schemeClr>
                    </a:solidFill>
                  </a:tcPr>
                </a:tc>
                <a:tc>
                  <a:txBody>
                    <a:bodyPr/>
                    <a:lstStyle/>
                    <a:p>
                      <a:pPr algn="ctr">
                        <a:lnSpc>
                          <a:spcPct val="115000"/>
                        </a:lnSpc>
                        <a:spcAft>
                          <a:spcPts val="800"/>
                        </a:spcAft>
                      </a:pPr>
                      <a:r>
                        <a:rPr lang="lv-LV" sz="1200" b="1">
                          <a:solidFill>
                            <a:schemeClr val="bg1"/>
                          </a:solidFill>
                          <a:effectLst/>
                          <a:latin typeface="Arial" panose="020B0604020202020204" pitchFamily="34" charset="0"/>
                          <a:ea typeface="Arial" panose="020B0604020202020204" pitchFamily="34" charset="0"/>
                          <a:cs typeface="Arial" panose="020B0604020202020204" pitchFamily="34" charset="0"/>
                        </a:rPr>
                        <a:t>Objekta adrese</a:t>
                      </a:r>
                      <a:endParaRPr lang="en-US"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chemeClr val="accent4">
                        <a:lumMod val="50000"/>
                      </a:schemeClr>
                    </a:solidFill>
                  </a:tcPr>
                </a:tc>
                <a:tc>
                  <a:txBody>
                    <a:bodyPr/>
                    <a:lstStyle/>
                    <a:p>
                      <a:pPr algn="ctr">
                        <a:lnSpc>
                          <a:spcPct val="115000"/>
                        </a:lnSpc>
                        <a:spcAft>
                          <a:spcPts val="800"/>
                        </a:spcAft>
                      </a:pPr>
                      <a:r>
                        <a:rPr lang="lv-LV" sz="1200" b="1">
                          <a:solidFill>
                            <a:schemeClr val="bg1"/>
                          </a:solidFill>
                          <a:effectLst/>
                          <a:latin typeface="Arial" panose="020B0604020202020204" pitchFamily="34" charset="0"/>
                          <a:ea typeface="Arial" panose="020B0604020202020204" pitchFamily="34" charset="0"/>
                          <a:cs typeface="Arial" panose="020B0604020202020204" pitchFamily="34" charset="0"/>
                        </a:rPr>
                        <a:t>Ēkas iekštelpu platība m2</a:t>
                      </a:r>
                      <a:endParaRPr lang="en-US"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chemeClr val="accent4">
                        <a:lumMod val="50000"/>
                      </a:schemeClr>
                    </a:solidFill>
                  </a:tcPr>
                </a:tc>
                <a:tc>
                  <a:txBody>
                    <a:bodyPr/>
                    <a:lstStyle/>
                    <a:p>
                      <a:pPr algn="ctr">
                        <a:lnSpc>
                          <a:spcPct val="115000"/>
                        </a:lnSpc>
                        <a:spcAft>
                          <a:spcPts val="800"/>
                        </a:spcAft>
                      </a:pPr>
                      <a:r>
                        <a:rPr lang="lv-LV" sz="1200" b="1">
                          <a:solidFill>
                            <a:schemeClr val="bg1"/>
                          </a:solidFill>
                          <a:effectLst/>
                          <a:latin typeface="Arial" panose="020B0604020202020204" pitchFamily="34" charset="0"/>
                          <a:ea typeface="Arial" panose="020B0604020202020204" pitchFamily="34" charset="0"/>
                          <a:cs typeface="Arial" panose="020B0604020202020204" pitchFamily="34" charset="0"/>
                        </a:rPr>
                        <a:t>Iegūtais grupu skaits</a:t>
                      </a:r>
                      <a:endParaRPr lang="en-US"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chemeClr val="accent4">
                        <a:lumMod val="50000"/>
                      </a:schemeClr>
                    </a:solidFill>
                  </a:tcPr>
                </a:tc>
                <a:tc>
                  <a:txBody>
                    <a:bodyPr/>
                    <a:lstStyle/>
                    <a:p>
                      <a:pPr algn="ctr">
                        <a:lnSpc>
                          <a:spcPct val="115000"/>
                        </a:lnSpc>
                        <a:spcAft>
                          <a:spcPts val="800"/>
                        </a:spcAft>
                      </a:pPr>
                      <a:r>
                        <a:rPr lang="lv-LV" sz="1200" b="1">
                          <a:solidFill>
                            <a:schemeClr val="bg1"/>
                          </a:solidFill>
                          <a:effectLst/>
                          <a:latin typeface="Arial" panose="020B0604020202020204" pitchFamily="34" charset="0"/>
                          <a:ea typeface="Arial" panose="020B0604020202020204" pitchFamily="34" charset="0"/>
                          <a:cs typeface="Arial" panose="020B0604020202020204" pitchFamily="34" charset="0"/>
                        </a:rPr>
                        <a:t>Iegūtais PII vietu skaits</a:t>
                      </a:r>
                      <a:endParaRPr lang="en-US"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chemeClr val="accent4">
                        <a:lumMod val="50000"/>
                      </a:schemeClr>
                    </a:solidFill>
                  </a:tcPr>
                </a:tc>
                <a:tc>
                  <a:txBody>
                    <a:bodyPr/>
                    <a:lstStyle/>
                    <a:p>
                      <a:pPr algn="ctr">
                        <a:lnSpc>
                          <a:spcPct val="115000"/>
                        </a:lnSpc>
                        <a:spcAft>
                          <a:spcPts val="800"/>
                        </a:spcAft>
                      </a:pPr>
                      <a:r>
                        <a:rPr lang="lv-LV" sz="1200" b="1">
                          <a:solidFill>
                            <a:schemeClr val="bg1"/>
                          </a:solidFill>
                          <a:effectLst/>
                          <a:latin typeface="Arial" panose="020B0604020202020204" pitchFamily="34" charset="0"/>
                          <a:ea typeface="Arial" panose="020B0604020202020204" pitchFamily="34" charset="0"/>
                          <a:cs typeface="Arial" panose="020B0604020202020204" pitchFamily="34" charset="0"/>
                        </a:rPr>
                        <a:t>Vai var attīstīt ārtelpu infrastruktūru</a:t>
                      </a:r>
                      <a:endParaRPr lang="en-US"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chemeClr val="accent4">
                        <a:lumMod val="50000"/>
                      </a:schemeClr>
                    </a:solidFill>
                  </a:tcPr>
                </a:tc>
                <a:tc gridSpan="2">
                  <a:txBody>
                    <a:bodyPr/>
                    <a:lstStyle/>
                    <a:p>
                      <a:pPr algn="ctr">
                        <a:lnSpc>
                          <a:spcPct val="115000"/>
                        </a:lnSpc>
                        <a:spcAft>
                          <a:spcPts val="800"/>
                        </a:spcAft>
                      </a:pPr>
                      <a:r>
                        <a:rPr lang="lv-LV" sz="1200" b="1">
                          <a:solidFill>
                            <a:schemeClr val="bg1"/>
                          </a:solidFill>
                          <a:effectLst/>
                          <a:latin typeface="Arial" panose="020B0604020202020204" pitchFamily="34" charset="0"/>
                          <a:ea typeface="Arial" panose="020B0604020202020204" pitchFamily="34" charset="0"/>
                          <a:cs typeface="Arial" panose="020B0604020202020204" pitchFamily="34" charset="0"/>
                        </a:rPr>
                        <a:t>Būvniecības</a:t>
                      </a:r>
                      <a:endParaRPr lang="en-US"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800"/>
                        </a:spcAft>
                      </a:pPr>
                      <a:r>
                        <a:rPr lang="lv-LV" sz="1200" b="1">
                          <a:solidFill>
                            <a:schemeClr val="bg1"/>
                          </a:solidFill>
                          <a:effectLst/>
                          <a:latin typeface="Arial" panose="020B0604020202020204" pitchFamily="34" charset="0"/>
                          <a:ea typeface="Arial" panose="020B0604020202020204" pitchFamily="34" charset="0"/>
                          <a:cs typeface="Arial" panose="020B0604020202020204" pitchFamily="34" charset="0"/>
                        </a:rPr>
                        <a:t>Izmaksas, EUR</a:t>
                      </a:r>
                      <a:endParaRPr lang="en-US"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chemeClr val="accent4">
                        <a:lumMod val="50000"/>
                      </a:schemeClr>
                    </a:solidFill>
                  </a:tcPr>
                </a:tc>
                <a:tc hMerge="1">
                  <a:txBody>
                    <a:bodyPr/>
                    <a:lstStyle/>
                    <a:p>
                      <a:endParaRPr lang="en-US"/>
                    </a:p>
                  </a:txBody>
                  <a:tcPr/>
                </a:tc>
                <a:extLst>
                  <a:ext uri="{0D108BD9-81ED-4DB2-BD59-A6C34878D82A}">
                    <a16:rowId xmlns:a16="http://schemas.microsoft.com/office/drawing/2014/main" val="3414022632"/>
                  </a:ext>
                </a:extLst>
              </a:tr>
              <a:tr h="0">
                <a:tc gridSpan="8">
                  <a:txBody>
                    <a:bodyPr/>
                    <a:lstStyle/>
                    <a:p>
                      <a:pPr>
                        <a:lnSpc>
                          <a:spcPct val="115000"/>
                        </a:lnSpc>
                        <a:spcAft>
                          <a:spcPts val="800"/>
                        </a:spcAft>
                      </a:pPr>
                      <a:r>
                        <a:rPr lang="lv-LV" sz="1200" b="1">
                          <a:solidFill>
                            <a:srgbClr val="000000"/>
                          </a:solidFill>
                          <a:effectLst/>
                          <a:latin typeface="Arial" panose="020B0604020202020204" pitchFamily="34" charset="0"/>
                          <a:ea typeface="Arial" panose="020B0604020202020204" pitchFamily="34" charset="0"/>
                          <a:cs typeface="Arial" panose="020B0604020202020204" pitchFamily="34" charset="0"/>
                        </a:rPr>
                        <a:t>A.2 Piebūves un pārbūves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9989677"/>
                  </a:ext>
                </a:extLst>
              </a:tr>
              <a:tr h="0">
                <a:tc>
                  <a:txBody>
                    <a:bodyPr/>
                    <a:lstStyle/>
                    <a:p>
                      <a:pP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Pielāgot tukšās Carnikavas pamatskolas pagaidu ēkas telpas un teritorju PII vajadzībām</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D9D9D9"/>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Garā iela 20, Carnikava</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2342,5 m2 pārbūvējamo telpu platība ~ 80% - 1874m2</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10</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200 -240 (vidēji - 220)</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Jā</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2 758 004</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tc>
                  <a:txBody>
                    <a:bodyPr/>
                    <a:lstStyle/>
                    <a:p>
                      <a:pPr>
                        <a:lnSpc>
                          <a:spcPct val="115000"/>
                        </a:lnSpc>
                        <a:spcAft>
                          <a:spcPts val="800"/>
                        </a:spcAft>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nchor="ctr">
                    <a:lnL w="12700" cap="flat" cmpd="sng" algn="ctr">
                      <a:solidFill>
                        <a:srgbClr val="C7C7C7"/>
                      </a:solidFill>
                      <a:prstDash val="solid"/>
                      <a:round/>
                      <a:headEnd type="none" w="med" len="med"/>
                      <a:tailEnd type="none" w="med" len="med"/>
                    </a:lnL>
                    <a:lnR>
                      <a:noFill/>
                    </a:lnR>
                    <a:lnT w="12700" cap="flat" cmpd="sng" algn="ctr">
                      <a:solidFill>
                        <a:srgbClr val="C7C7C7"/>
                      </a:solidFill>
                      <a:prstDash val="solid"/>
                      <a:round/>
                      <a:headEnd type="none" w="med" len="med"/>
                      <a:tailEnd type="none" w="med" len="med"/>
                    </a:lnT>
                    <a:lnB>
                      <a:noFill/>
                    </a:lnB>
                  </a:tcPr>
                </a:tc>
                <a:extLst>
                  <a:ext uri="{0D108BD9-81ED-4DB2-BD59-A6C34878D82A}">
                    <a16:rowId xmlns:a16="http://schemas.microsoft.com/office/drawing/2014/main" val="3390141755"/>
                  </a:ext>
                </a:extLst>
              </a:tr>
            </a:tbl>
          </a:graphicData>
        </a:graphic>
      </p:graphicFrame>
    </p:spTree>
    <p:extLst>
      <p:ext uri="{BB962C8B-B14F-4D97-AF65-F5344CB8AC3E}">
        <p14:creationId xmlns:p14="http://schemas.microsoft.com/office/powerpoint/2010/main" val="27624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7E67-6D2F-5B0F-DD36-090CCEA1EF4B}"/>
              </a:ext>
            </a:extLst>
          </p:cNvPr>
          <p:cNvSpPr>
            <a:spLocks noGrp="1"/>
          </p:cNvSpPr>
          <p:nvPr>
            <p:ph type="title"/>
          </p:nvPr>
        </p:nvSpPr>
        <p:spPr/>
        <p:txBody>
          <a:bodyPr/>
          <a:lstStyle/>
          <a:p>
            <a:r>
              <a:rPr lang="lv-LV" sz="1800" i="1" dirty="0">
                <a:solidFill>
                  <a:schemeClr val="accent2">
                    <a:lumMod val="75000"/>
                    <a:lumOff val="25000"/>
                  </a:schemeClr>
                </a:solidFill>
                <a:effectLst/>
                <a:latin typeface="Arial" panose="020B0604020202020204" pitchFamily="34" charset="0"/>
                <a:ea typeface="Arial" panose="020B0604020202020204" pitchFamily="34" charset="0"/>
              </a:rPr>
              <a:t>Bērnu skaits vecumā no 0-6 gadiem sadalījumā pēc dzīvesvietas, kas apmeklē pašvaldības PII, atrodas rindā, apmeklē privātos PII, Ādažu vidusskolas sagatavošanas grupas vai ir vecāku vai BUPS pieskatīti saskaņā ar Ādažu novada pašvaldības datiem uz 2022.gada septembri</a:t>
            </a:r>
            <a:endParaRPr lang="en-GB" dirty="0">
              <a:solidFill>
                <a:schemeClr val="accent2">
                  <a:lumMod val="75000"/>
                  <a:lumOff val="25000"/>
                </a:schemeClr>
              </a:solidFill>
            </a:endParaRPr>
          </a:p>
        </p:txBody>
      </p:sp>
      <p:sp>
        <p:nvSpPr>
          <p:cNvPr id="3" name="Date Placeholder 2">
            <a:extLst>
              <a:ext uri="{FF2B5EF4-FFF2-40B4-BE49-F238E27FC236}">
                <a16:creationId xmlns:a16="http://schemas.microsoft.com/office/drawing/2014/main" id="{E05482EC-FB9A-C689-2A16-6236C4602C1A}"/>
              </a:ext>
            </a:extLst>
          </p:cNvPr>
          <p:cNvSpPr>
            <a:spLocks noGrp="1"/>
          </p:cNvSpPr>
          <p:nvPr>
            <p:ph type="dt" sz="half" idx="10"/>
          </p:nvPr>
        </p:nvSpPr>
        <p:spPr/>
        <p:txBody>
          <a:bodyPr/>
          <a:lstStyle/>
          <a:p>
            <a:fld id="{C5337227-64F1-C547-9B1A-AD77249659D1}" type="datetime1">
              <a:rPr lang="fr-FR" smtClean="0"/>
              <a:t>29/11/2022</a:t>
            </a:fld>
            <a:endParaRPr lang="fr-FR" dirty="0"/>
          </a:p>
        </p:txBody>
      </p:sp>
      <p:sp>
        <p:nvSpPr>
          <p:cNvPr id="4" name="Footer Placeholder 3">
            <a:extLst>
              <a:ext uri="{FF2B5EF4-FFF2-40B4-BE49-F238E27FC236}">
                <a16:creationId xmlns:a16="http://schemas.microsoft.com/office/drawing/2014/main" id="{07C3C42C-3155-5CCB-78E7-BC97815EBA70}"/>
              </a:ext>
            </a:extLst>
          </p:cNvPr>
          <p:cNvSpPr>
            <a:spLocks noGrp="1"/>
          </p:cNvSpPr>
          <p:nvPr>
            <p:ph type="ftr" sz="quarter" idx="11"/>
          </p:nvPr>
        </p:nvSpPr>
        <p:spPr/>
        <p:txBody>
          <a:bodyPr/>
          <a:lstStyle/>
          <a:p>
            <a:r>
              <a:rPr lang="fr-FR"/>
              <a:t>Titre de la présentation</a:t>
            </a:r>
            <a:endParaRPr lang="fr-FR" dirty="0"/>
          </a:p>
        </p:txBody>
      </p:sp>
      <p:sp>
        <p:nvSpPr>
          <p:cNvPr id="5" name="Slide Number Placeholder 4">
            <a:extLst>
              <a:ext uri="{FF2B5EF4-FFF2-40B4-BE49-F238E27FC236}">
                <a16:creationId xmlns:a16="http://schemas.microsoft.com/office/drawing/2014/main" id="{CE31D7A2-7439-2FC2-6AEF-14DE8FEEAC4C}"/>
              </a:ext>
            </a:extLst>
          </p:cNvPr>
          <p:cNvSpPr>
            <a:spLocks noGrp="1"/>
          </p:cNvSpPr>
          <p:nvPr>
            <p:ph type="sldNum" sz="quarter" idx="12"/>
          </p:nvPr>
        </p:nvSpPr>
        <p:spPr/>
        <p:txBody>
          <a:bodyPr/>
          <a:lstStyle/>
          <a:p>
            <a:fld id="{917C272F-FE32-E843-83C0-7ABF6FE31D10}" type="slidenum">
              <a:rPr lang="fr-FR" smtClean="0"/>
              <a:pPr/>
              <a:t>5</a:t>
            </a:fld>
            <a:endParaRPr lang="fr-FR" dirty="0"/>
          </a:p>
        </p:txBody>
      </p:sp>
      <p:graphicFrame>
        <p:nvGraphicFramePr>
          <p:cNvPr id="6" name="Table 5">
            <a:extLst>
              <a:ext uri="{FF2B5EF4-FFF2-40B4-BE49-F238E27FC236}">
                <a16:creationId xmlns:a16="http://schemas.microsoft.com/office/drawing/2014/main" id="{AB4B9D4F-0642-24D8-ECB2-F116D9F61ED7}"/>
              </a:ext>
            </a:extLst>
          </p:cNvPr>
          <p:cNvGraphicFramePr>
            <a:graphicFrameLocks noGrp="1"/>
          </p:cNvGraphicFramePr>
          <p:nvPr>
            <p:extLst>
              <p:ext uri="{D42A27DB-BD31-4B8C-83A1-F6EECF244321}">
                <p14:modId xmlns:p14="http://schemas.microsoft.com/office/powerpoint/2010/main" val="2937180166"/>
              </p:ext>
            </p:extLst>
          </p:nvPr>
        </p:nvGraphicFramePr>
        <p:xfrm>
          <a:off x="596814" y="1113567"/>
          <a:ext cx="4371696" cy="4630865"/>
        </p:xfrm>
        <a:graphic>
          <a:graphicData uri="http://schemas.openxmlformats.org/drawingml/2006/table">
            <a:tbl>
              <a:tblPr firstRow="1" firstCol="1" bandRow="1">
                <a:tableStyleId>{5C22544A-7EE6-4342-B048-85BDC9FD1C3A}</a:tableStyleId>
              </a:tblPr>
              <a:tblGrid>
                <a:gridCol w="860770">
                  <a:extLst>
                    <a:ext uri="{9D8B030D-6E8A-4147-A177-3AD203B41FA5}">
                      <a16:colId xmlns:a16="http://schemas.microsoft.com/office/drawing/2014/main" val="3589719938"/>
                    </a:ext>
                  </a:extLst>
                </a:gridCol>
                <a:gridCol w="684203">
                  <a:extLst>
                    <a:ext uri="{9D8B030D-6E8A-4147-A177-3AD203B41FA5}">
                      <a16:colId xmlns:a16="http://schemas.microsoft.com/office/drawing/2014/main" val="2190679592"/>
                    </a:ext>
                  </a:extLst>
                </a:gridCol>
                <a:gridCol w="733311">
                  <a:extLst>
                    <a:ext uri="{9D8B030D-6E8A-4147-A177-3AD203B41FA5}">
                      <a16:colId xmlns:a16="http://schemas.microsoft.com/office/drawing/2014/main" val="1189039716"/>
                    </a:ext>
                  </a:extLst>
                </a:gridCol>
                <a:gridCol w="695789">
                  <a:extLst>
                    <a:ext uri="{9D8B030D-6E8A-4147-A177-3AD203B41FA5}">
                      <a16:colId xmlns:a16="http://schemas.microsoft.com/office/drawing/2014/main" val="2502966247"/>
                    </a:ext>
                  </a:extLst>
                </a:gridCol>
                <a:gridCol w="1397623">
                  <a:extLst>
                    <a:ext uri="{9D8B030D-6E8A-4147-A177-3AD203B41FA5}">
                      <a16:colId xmlns:a16="http://schemas.microsoft.com/office/drawing/2014/main" val="1485365248"/>
                    </a:ext>
                  </a:extLst>
                </a:gridCol>
              </a:tblGrid>
              <a:tr h="702141">
                <a:tc>
                  <a:txBody>
                    <a:bodyPr/>
                    <a:lstStyle/>
                    <a:p>
                      <a:pPr>
                        <a:lnSpc>
                          <a:spcPct val="115000"/>
                        </a:lnSpc>
                        <a:spcAft>
                          <a:spcPts val="800"/>
                        </a:spcAft>
                      </a:pPr>
                      <a:r>
                        <a:rPr lang="lv-LV" sz="800" dirty="0">
                          <a:effectLst/>
                        </a:rPr>
                        <a:t> </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solidFill>
                      <a:schemeClr val="accent2">
                        <a:lumMod val="90000"/>
                        <a:lumOff val="10000"/>
                      </a:schemeClr>
                    </a:solidFill>
                  </a:tcPr>
                </a:tc>
                <a:tc>
                  <a:txBody>
                    <a:bodyPr/>
                    <a:lstStyle/>
                    <a:p>
                      <a:pPr algn="ctr">
                        <a:lnSpc>
                          <a:spcPct val="115000"/>
                        </a:lnSpc>
                        <a:spcAft>
                          <a:spcPts val="800"/>
                        </a:spcAft>
                      </a:pPr>
                      <a:r>
                        <a:rPr lang="lv-LV" sz="800" dirty="0">
                          <a:effectLst/>
                        </a:rPr>
                        <a:t>2022      CSP 0-6</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ctr">
                        <a:lnSpc>
                          <a:spcPct val="115000"/>
                        </a:lnSpc>
                        <a:spcAft>
                          <a:spcPts val="800"/>
                        </a:spcAft>
                      </a:pPr>
                      <a:r>
                        <a:rPr lang="lv-LV" sz="800">
                          <a:effectLst/>
                        </a:rPr>
                        <a:t>apmeklē Ādažu novada pašvaldības PII</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ctr">
                        <a:lnSpc>
                          <a:spcPct val="115000"/>
                        </a:lnSpc>
                        <a:spcAft>
                          <a:spcPts val="800"/>
                        </a:spcAft>
                      </a:pPr>
                      <a:r>
                        <a:rPr lang="lv-LV" sz="800" dirty="0">
                          <a:effectLst/>
                        </a:rPr>
                        <a:t>rindā esošie uz 22.09.2022.</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ctr">
                        <a:lnSpc>
                          <a:spcPct val="115000"/>
                        </a:lnSpc>
                        <a:spcAft>
                          <a:spcPts val="800"/>
                        </a:spcAft>
                      </a:pPr>
                      <a:r>
                        <a:rPr lang="lv-LV" sz="800" dirty="0">
                          <a:effectLst/>
                        </a:rPr>
                        <a:t>apmeklē Privātās PII, Ādažu vidusskolas grupiņas, citas pašvaldības PII, atrodas mājās, pie auklēm u.c.</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extLst>
                  <a:ext uri="{0D108BD9-81ED-4DB2-BD59-A6C34878D82A}">
                    <a16:rowId xmlns:a16="http://schemas.microsoft.com/office/drawing/2014/main" val="4177780560"/>
                  </a:ext>
                </a:extLst>
              </a:tr>
              <a:tr h="260409">
                <a:tc>
                  <a:txBody>
                    <a:bodyPr/>
                    <a:lstStyle/>
                    <a:p>
                      <a:pPr>
                        <a:lnSpc>
                          <a:spcPct val="115000"/>
                        </a:lnSpc>
                        <a:spcAft>
                          <a:spcPts val="800"/>
                        </a:spcAft>
                      </a:pPr>
                      <a:r>
                        <a:rPr lang="lv-LV" sz="800" dirty="0">
                          <a:effectLst/>
                        </a:rPr>
                        <a:t>Ādažu novads </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2077 </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972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539</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566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2028154715"/>
                  </a:ext>
                </a:extLst>
              </a:tr>
              <a:tr h="147819">
                <a:tc>
                  <a:txBody>
                    <a:bodyPr/>
                    <a:lstStyle/>
                    <a:p>
                      <a:pPr>
                        <a:lnSpc>
                          <a:spcPct val="115000"/>
                        </a:lnSpc>
                        <a:spcAft>
                          <a:spcPts val="800"/>
                        </a:spcAft>
                      </a:pPr>
                      <a:r>
                        <a:rPr lang="lv-LV" sz="800" dirty="0">
                          <a:effectLst/>
                        </a:rPr>
                        <a:t>Ādažu pagasts </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1414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569</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395</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450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2536688078"/>
                  </a:ext>
                </a:extLst>
              </a:tr>
              <a:tr h="147819">
                <a:tc>
                  <a:txBody>
                    <a:bodyPr/>
                    <a:lstStyle/>
                    <a:p>
                      <a:pPr>
                        <a:lnSpc>
                          <a:spcPct val="115000"/>
                        </a:lnSpc>
                        <a:spcAft>
                          <a:spcPts val="800"/>
                        </a:spcAft>
                      </a:pPr>
                      <a:r>
                        <a:rPr lang="lv-LV" sz="800">
                          <a:effectLst/>
                        </a:rPr>
                        <a:t>Ādaži</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871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327</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260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284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3094683781"/>
                  </a:ext>
                </a:extLst>
              </a:tr>
              <a:tr h="147819">
                <a:tc>
                  <a:txBody>
                    <a:bodyPr/>
                    <a:lstStyle/>
                    <a:p>
                      <a:pPr>
                        <a:lnSpc>
                          <a:spcPct val="115000"/>
                        </a:lnSpc>
                        <a:spcAft>
                          <a:spcPts val="800"/>
                        </a:spcAft>
                      </a:pPr>
                      <a:r>
                        <a:rPr lang="lv-LV" sz="800">
                          <a:effectLst/>
                        </a:rPr>
                        <a:t>Alderi</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53</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20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19</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684116865"/>
                  </a:ext>
                </a:extLst>
              </a:tr>
              <a:tr h="147819">
                <a:tc>
                  <a:txBody>
                    <a:bodyPr/>
                    <a:lstStyle/>
                    <a:p>
                      <a:pPr>
                        <a:lnSpc>
                          <a:spcPct val="115000"/>
                        </a:lnSpc>
                        <a:spcAft>
                          <a:spcPts val="800"/>
                        </a:spcAft>
                      </a:pPr>
                      <a:r>
                        <a:rPr lang="lv-LV" sz="800">
                          <a:effectLst/>
                        </a:rPr>
                        <a:t>Āņi</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15</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3</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4236219082"/>
                  </a:ext>
                </a:extLst>
              </a:tr>
              <a:tr h="147819">
                <a:tc>
                  <a:txBody>
                    <a:bodyPr/>
                    <a:lstStyle/>
                    <a:p>
                      <a:pPr>
                        <a:lnSpc>
                          <a:spcPct val="115000"/>
                        </a:lnSpc>
                        <a:spcAft>
                          <a:spcPts val="800"/>
                        </a:spcAft>
                      </a:pPr>
                      <a:r>
                        <a:rPr lang="lv-LV" sz="800">
                          <a:effectLst/>
                        </a:rPr>
                        <a:t>Atari</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17</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7</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2053507887"/>
                  </a:ext>
                </a:extLst>
              </a:tr>
              <a:tr h="147819">
                <a:tc>
                  <a:txBody>
                    <a:bodyPr/>
                    <a:lstStyle/>
                    <a:p>
                      <a:pPr>
                        <a:lnSpc>
                          <a:spcPct val="115000"/>
                        </a:lnSpc>
                        <a:spcAft>
                          <a:spcPts val="800"/>
                        </a:spcAft>
                      </a:pPr>
                      <a:r>
                        <a:rPr lang="lv-LV" sz="800">
                          <a:effectLst/>
                        </a:rPr>
                        <a:t>Baltezers</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68</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21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23</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24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2521789330"/>
                  </a:ext>
                </a:extLst>
              </a:tr>
              <a:tr h="147819">
                <a:tc>
                  <a:txBody>
                    <a:bodyPr/>
                    <a:lstStyle/>
                    <a:p>
                      <a:pPr>
                        <a:lnSpc>
                          <a:spcPct val="115000"/>
                        </a:lnSpc>
                        <a:spcAft>
                          <a:spcPts val="800"/>
                        </a:spcAft>
                      </a:pPr>
                      <a:r>
                        <a:rPr lang="lv-LV" sz="800">
                          <a:effectLst/>
                        </a:rPr>
                        <a:t>Birznieki</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767319059"/>
                  </a:ext>
                </a:extLst>
              </a:tr>
              <a:tr h="147819">
                <a:tc>
                  <a:txBody>
                    <a:bodyPr/>
                    <a:lstStyle/>
                    <a:p>
                      <a:pPr>
                        <a:lnSpc>
                          <a:spcPct val="115000"/>
                        </a:lnSpc>
                        <a:spcAft>
                          <a:spcPts val="800"/>
                        </a:spcAft>
                      </a:pPr>
                      <a:r>
                        <a:rPr lang="lv-LV" sz="800">
                          <a:effectLst/>
                        </a:rPr>
                        <a:t>Divezeri</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5</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3</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3704828063"/>
                  </a:ext>
                </a:extLst>
              </a:tr>
              <a:tr h="147819">
                <a:tc>
                  <a:txBody>
                    <a:bodyPr/>
                    <a:lstStyle/>
                    <a:p>
                      <a:pPr>
                        <a:lnSpc>
                          <a:spcPct val="115000"/>
                        </a:lnSpc>
                        <a:spcAft>
                          <a:spcPts val="800"/>
                        </a:spcAft>
                      </a:pPr>
                      <a:r>
                        <a:rPr lang="lv-LV" sz="800">
                          <a:effectLst/>
                        </a:rPr>
                        <a:t>Eimuri (Ā)</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5</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3</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1676478886"/>
                  </a:ext>
                </a:extLst>
              </a:tr>
              <a:tr h="147819">
                <a:tc>
                  <a:txBody>
                    <a:bodyPr/>
                    <a:lstStyle/>
                    <a:p>
                      <a:pPr>
                        <a:lnSpc>
                          <a:spcPct val="115000"/>
                        </a:lnSpc>
                        <a:spcAft>
                          <a:spcPts val="800"/>
                        </a:spcAft>
                      </a:pPr>
                      <a:r>
                        <a:rPr lang="lv-LV" sz="800" dirty="0">
                          <a:effectLst/>
                        </a:rPr>
                        <a:t>Garkalne</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43</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19</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269368152"/>
                  </a:ext>
                </a:extLst>
              </a:tr>
              <a:tr h="147819">
                <a:tc>
                  <a:txBody>
                    <a:bodyPr/>
                    <a:lstStyle/>
                    <a:p>
                      <a:pPr>
                        <a:lnSpc>
                          <a:spcPct val="115000"/>
                        </a:lnSpc>
                        <a:spcAft>
                          <a:spcPts val="800"/>
                        </a:spcAft>
                      </a:pPr>
                      <a:r>
                        <a:rPr lang="lv-LV" sz="800">
                          <a:effectLst/>
                        </a:rPr>
                        <a:t>Iļķene</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11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2449017015"/>
                  </a:ext>
                </a:extLst>
              </a:tr>
              <a:tr h="147819">
                <a:tc>
                  <a:txBody>
                    <a:bodyPr/>
                    <a:lstStyle/>
                    <a:p>
                      <a:pPr>
                        <a:lnSpc>
                          <a:spcPct val="115000"/>
                        </a:lnSpc>
                        <a:spcAft>
                          <a:spcPts val="800"/>
                        </a:spcAft>
                      </a:pPr>
                      <a:r>
                        <a:rPr lang="lv-LV" sz="800">
                          <a:effectLst/>
                        </a:rPr>
                        <a:t>Kadaga</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271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144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55</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72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3792283147"/>
                  </a:ext>
                </a:extLst>
              </a:tr>
              <a:tr h="147819">
                <a:tc>
                  <a:txBody>
                    <a:bodyPr/>
                    <a:lstStyle/>
                    <a:p>
                      <a:pPr>
                        <a:lnSpc>
                          <a:spcPct val="115000"/>
                        </a:lnSpc>
                        <a:spcAft>
                          <a:spcPts val="800"/>
                        </a:spcAft>
                      </a:pPr>
                      <a:r>
                        <a:rPr lang="lv-LV" sz="800" dirty="0">
                          <a:effectLst/>
                        </a:rPr>
                        <a:t>Stapriņi</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lnB w="12700" cap="flat" cmpd="sng" algn="ctr">
                      <a:solidFill>
                        <a:schemeClr val="tx1"/>
                      </a:solidFill>
                      <a:prstDash val="solid"/>
                      <a:round/>
                      <a:headEnd type="none" w="med" len="med"/>
                      <a:tailEnd type="none" w="med" len="med"/>
                    </a:lnB>
                    <a:solidFill>
                      <a:schemeClr val="accent2">
                        <a:lumMod val="90000"/>
                        <a:lumOff val="10000"/>
                      </a:schemeClr>
                    </a:solidFill>
                  </a:tcPr>
                </a:tc>
                <a:tc>
                  <a:txBody>
                    <a:bodyPr/>
                    <a:lstStyle/>
                    <a:p>
                      <a:pPr algn="r">
                        <a:lnSpc>
                          <a:spcPct val="115000"/>
                        </a:lnSpc>
                        <a:spcAft>
                          <a:spcPts val="800"/>
                        </a:spcAft>
                      </a:pPr>
                      <a:r>
                        <a:rPr lang="lv-LV" sz="800">
                          <a:effectLst/>
                        </a:rPr>
                        <a:t>54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Aft>
                          <a:spcPts val="800"/>
                        </a:spcAft>
                      </a:pPr>
                      <a:r>
                        <a:rPr lang="lv-LV" sz="800">
                          <a:effectLst/>
                        </a:rPr>
                        <a:t>23</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lnB w="12700" cap="flat" cmpd="sng" algn="ctr">
                      <a:solidFill>
                        <a:schemeClr val="tx1"/>
                      </a:solidFill>
                      <a:prstDash val="solid"/>
                      <a:round/>
                      <a:headEnd type="none" w="med" len="med"/>
                      <a:tailEnd type="none" w="med" len="med"/>
                    </a:lnB>
                  </a:tcPr>
                </a:tc>
                <a:tc>
                  <a:txBody>
                    <a:bodyPr/>
                    <a:lstStyle/>
                    <a:p>
                      <a:pPr algn="r">
                        <a:lnSpc>
                          <a:spcPct val="115000"/>
                        </a:lnSpc>
                        <a:spcAft>
                          <a:spcPts val="800"/>
                        </a:spcAft>
                      </a:pPr>
                      <a:r>
                        <a:rPr lang="lv-LV" sz="800">
                          <a:effectLst/>
                        </a:rPr>
                        <a:t>12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lnB w="12700" cap="flat" cmpd="sng" algn="ctr">
                      <a:solidFill>
                        <a:schemeClr val="tx1"/>
                      </a:solidFill>
                      <a:prstDash val="solid"/>
                      <a:round/>
                      <a:headEnd type="none" w="med" len="med"/>
                      <a:tailEnd type="none" w="med" len="med"/>
                    </a:lnB>
                  </a:tcPr>
                </a:tc>
                <a:tc>
                  <a:txBody>
                    <a:bodyPr/>
                    <a:lstStyle/>
                    <a:p>
                      <a:pPr algn="r">
                        <a:lnSpc>
                          <a:spcPct val="115000"/>
                        </a:lnSpc>
                        <a:spcAft>
                          <a:spcPts val="800"/>
                        </a:spcAft>
                      </a:pPr>
                      <a:r>
                        <a:rPr lang="lv-LV" sz="800">
                          <a:effectLst/>
                        </a:rPr>
                        <a:t>19</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838529"/>
                  </a:ext>
                </a:extLst>
              </a:tr>
              <a:tr h="260409">
                <a:tc>
                  <a:txBody>
                    <a:bodyPr/>
                    <a:lstStyle/>
                    <a:p>
                      <a:pPr>
                        <a:lnSpc>
                          <a:spcPct val="115000"/>
                        </a:lnSpc>
                        <a:spcAft>
                          <a:spcPts val="800"/>
                        </a:spcAft>
                      </a:pPr>
                      <a:r>
                        <a:rPr lang="lv-LV" sz="800" dirty="0">
                          <a:effectLst/>
                        </a:rPr>
                        <a:t>Carnikavas pagasts</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90000"/>
                        <a:lumOff val="10000"/>
                      </a:schemeClr>
                    </a:solidFill>
                  </a:tcPr>
                </a:tc>
                <a:tc>
                  <a:txBody>
                    <a:bodyPr/>
                    <a:lstStyle/>
                    <a:p>
                      <a:pPr algn="r">
                        <a:lnSpc>
                          <a:spcPct val="115000"/>
                        </a:lnSpc>
                        <a:spcAft>
                          <a:spcPts val="800"/>
                        </a:spcAft>
                      </a:pPr>
                      <a:r>
                        <a:rPr lang="lv-LV" sz="800" dirty="0">
                          <a:effectLst/>
                        </a:rPr>
                        <a:t>663</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800"/>
                        </a:spcAft>
                      </a:pPr>
                      <a:r>
                        <a:rPr lang="lv-LV" sz="800" dirty="0">
                          <a:effectLst/>
                        </a:rPr>
                        <a:t>403</a:t>
                      </a:r>
                    </a:p>
                  </a:txBody>
                  <a:tcPr marL="53215" marR="5321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800"/>
                        </a:spcAft>
                      </a:pPr>
                      <a:r>
                        <a:rPr lang="lv-LV" sz="800" dirty="0">
                          <a:effectLst/>
                        </a:rPr>
                        <a:t>144</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800"/>
                        </a:spcAft>
                      </a:pPr>
                      <a:r>
                        <a:rPr lang="lv-LV" sz="800" dirty="0">
                          <a:effectLst/>
                        </a:rPr>
                        <a:t>116</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642150"/>
                  </a:ext>
                </a:extLst>
              </a:tr>
              <a:tr h="147819">
                <a:tc>
                  <a:txBody>
                    <a:bodyPr/>
                    <a:lstStyle/>
                    <a:p>
                      <a:pPr>
                        <a:lnSpc>
                          <a:spcPct val="115000"/>
                        </a:lnSpc>
                        <a:spcAft>
                          <a:spcPts val="800"/>
                        </a:spcAft>
                      </a:pPr>
                      <a:r>
                        <a:rPr lang="lv-LV" sz="800" dirty="0">
                          <a:effectLst/>
                        </a:rPr>
                        <a:t>Carnikava</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lnT w="12700" cap="flat" cmpd="sng" algn="ctr">
                      <a:solidFill>
                        <a:schemeClr val="tx1"/>
                      </a:solidFill>
                      <a:prstDash val="solid"/>
                      <a:round/>
                      <a:headEnd type="none" w="med" len="med"/>
                      <a:tailEnd type="none" w="med" len="med"/>
                    </a:lnT>
                    <a:solidFill>
                      <a:schemeClr val="accent2">
                        <a:lumMod val="90000"/>
                        <a:lumOff val="10000"/>
                      </a:schemeClr>
                    </a:solidFill>
                  </a:tcPr>
                </a:tc>
                <a:tc>
                  <a:txBody>
                    <a:bodyPr/>
                    <a:lstStyle/>
                    <a:p>
                      <a:pPr algn="r">
                        <a:lnSpc>
                          <a:spcPct val="115000"/>
                        </a:lnSpc>
                        <a:spcAft>
                          <a:spcPts val="800"/>
                        </a:spcAft>
                      </a:pPr>
                      <a:r>
                        <a:rPr lang="lv-LV" sz="800">
                          <a:effectLst/>
                        </a:rPr>
                        <a:t>394</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Aft>
                          <a:spcPts val="800"/>
                        </a:spcAft>
                      </a:pPr>
                      <a:r>
                        <a:rPr lang="lv-LV" sz="800">
                          <a:effectLst/>
                        </a:rPr>
                        <a:t>265</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lnT w="12700" cap="flat" cmpd="sng" algn="ctr">
                      <a:solidFill>
                        <a:schemeClr val="tx1"/>
                      </a:solidFill>
                      <a:prstDash val="solid"/>
                      <a:round/>
                      <a:headEnd type="none" w="med" len="med"/>
                      <a:tailEnd type="none" w="med" len="med"/>
                    </a:lnT>
                  </a:tcPr>
                </a:tc>
                <a:tc>
                  <a:txBody>
                    <a:bodyPr/>
                    <a:lstStyle/>
                    <a:p>
                      <a:pPr algn="r">
                        <a:lnSpc>
                          <a:spcPct val="115000"/>
                        </a:lnSpc>
                        <a:spcAft>
                          <a:spcPts val="800"/>
                        </a:spcAft>
                      </a:pPr>
                      <a:r>
                        <a:rPr lang="lv-LV" sz="800">
                          <a:effectLst/>
                        </a:rPr>
                        <a:t>82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lnT w="12700" cap="flat" cmpd="sng" algn="ctr">
                      <a:solidFill>
                        <a:schemeClr val="tx1"/>
                      </a:solidFill>
                      <a:prstDash val="solid"/>
                      <a:round/>
                      <a:headEnd type="none" w="med" len="med"/>
                      <a:tailEnd type="none" w="med" len="med"/>
                    </a:lnT>
                  </a:tcPr>
                </a:tc>
                <a:tc>
                  <a:txBody>
                    <a:bodyPr/>
                    <a:lstStyle/>
                    <a:p>
                      <a:pPr algn="r">
                        <a:lnSpc>
                          <a:spcPct val="115000"/>
                        </a:lnSpc>
                        <a:spcAft>
                          <a:spcPts val="800"/>
                        </a:spcAft>
                      </a:pPr>
                      <a:r>
                        <a:rPr lang="lv-LV" sz="800" dirty="0">
                          <a:effectLst/>
                        </a:rPr>
                        <a:t>47</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21593727"/>
                  </a:ext>
                </a:extLst>
              </a:tr>
              <a:tr h="147819">
                <a:tc>
                  <a:txBody>
                    <a:bodyPr/>
                    <a:lstStyle/>
                    <a:p>
                      <a:pPr>
                        <a:lnSpc>
                          <a:spcPct val="115000"/>
                        </a:lnSpc>
                        <a:spcAft>
                          <a:spcPts val="800"/>
                        </a:spcAft>
                      </a:pPr>
                      <a:r>
                        <a:rPr lang="lv-LV" sz="800">
                          <a:effectLst/>
                        </a:rPr>
                        <a:t>Eimuri (C)</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3275026503"/>
                  </a:ext>
                </a:extLst>
              </a:tr>
              <a:tr h="147819">
                <a:tc>
                  <a:txBody>
                    <a:bodyPr/>
                    <a:lstStyle/>
                    <a:p>
                      <a:pPr>
                        <a:lnSpc>
                          <a:spcPct val="115000"/>
                        </a:lnSpc>
                        <a:spcAft>
                          <a:spcPts val="800"/>
                        </a:spcAft>
                      </a:pPr>
                      <a:r>
                        <a:rPr lang="lv-LV" sz="800">
                          <a:effectLst/>
                        </a:rPr>
                        <a:t>Garciems</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59</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25</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8</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26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1095263613"/>
                  </a:ext>
                </a:extLst>
              </a:tr>
              <a:tr h="147819">
                <a:tc>
                  <a:txBody>
                    <a:bodyPr/>
                    <a:lstStyle/>
                    <a:p>
                      <a:pPr>
                        <a:lnSpc>
                          <a:spcPct val="115000"/>
                        </a:lnSpc>
                        <a:spcAft>
                          <a:spcPts val="800"/>
                        </a:spcAft>
                      </a:pPr>
                      <a:r>
                        <a:rPr lang="lv-LV" sz="800">
                          <a:effectLst/>
                        </a:rPr>
                        <a:t>Garupe</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42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16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21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5</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1561399114"/>
                  </a:ext>
                </a:extLst>
              </a:tr>
              <a:tr h="147819">
                <a:tc>
                  <a:txBody>
                    <a:bodyPr/>
                    <a:lstStyle/>
                    <a:p>
                      <a:pPr>
                        <a:lnSpc>
                          <a:spcPct val="115000"/>
                        </a:lnSpc>
                        <a:spcAft>
                          <a:spcPts val="800"/>
                        </a:spcAft>
                      </a:pPr>
                      <a:r>
                        <a:rPr lang="lv-LV" sz="800" dirty="0">
                          <a:effectLst/>
                        </a:rPr>
                        <a:t>Gauja</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59</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46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13</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2261980649"/>
                  </a:ext>
                </a:extLst>
              </a:tr>
              <a:tr h="147819">
                <a:tc>
                  <a:txBody>
                    <a:bodyPr/>
                    <a:lstStyle/>
                    <a:p>
                      <a:pPr>
                        <a:lnSpc>
                          <a:spcPct val="115000"/>
                        </a:lnSpc>
                        <a:spcAft>
                          <a:spcPts val="800"/>
                        </a:spcAft>
                      </a:pPr>
                      <a:r>
                        <a:rPr lang="lv-LV" sz="800">
                          <a:effectLst/>
                        </a:rPr>
                        <a:t>Kalngale</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67</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29</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26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798187885"/>
                  </a:ext>
                </a:extLst>
              </a:tr>
              <a:tr h="147819">
                <a:tc>
                  <a:txBody>
                    <a:bodyPr/>
                    <a:lstStyle/>
                    <a:p>
                      <a:pPr>
                        <a:lnSpc>
                          <a:spcPct val="115000"/>
                        </a:lnSpc>
                        <a:spcAft>
                          <a:spcPts val="800"/>
                        </a:spcAft>
                      </a:pPr>
                      <a:r>
                        <a:rPr lang="lv-LV" sz="800" dirty="0">
                          <a:effectLst/>
                        </a:rPr>
                        <a:t>Laveri</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0</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3313477828"/>
                  </a:ext>
                </a:extLst>
              </a:tr>
              <a:tr h="147819">
                <a:tc>
                  <a:txBody>
                    <a:bodyPr/>
                    <a:lstStyle/>
                    <a:p>
                      <a:pPr>
                        <a:lnSpc>
                          <a:spcPct val="115000"/>
                        </a:lnSpc>
                        <a:spcAft>
                          <a:spcPts val="800"/>
                        </a:spcAft>
                      </a:pPr>
                      <a:r>
                        <a:rPr lang="lv-LV" sz="800" dirty="0">
                          <a:effectLst/>
                        </a:rPr>
                        <a:t>Lilaste </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6</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2</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377508731"/>
                  </a:ext>
                </a:extLst>
              </a:tr>
              <a:tr h="147819">
                <a:tc>
                  <a:txBody>
                    <a:bodyPr/>
                    <a:lstStyle/>
                    <a:p>
                      <a:pPr>
                        <a:lnSpc>
                          <a:spcPct val="115000"/>
                        </a:lnSpc>
                        <a:spcAft>
                          <a:spcPts val="800"/>
                        </a:spcAft>
                      </a:pPr>
                      <a:r>
                        <a:rPr lang="lv-LV" sz="800" dirty="0">
                          <a:effectLst/>
                        </a:rPr>
                        <a:t>Mežgarciems</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3</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a:effectLst/>
                        </a:rPr>
                        <a:t>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1424867741"/>
                  </a:ext>
                </a:extLst>
              </a:tr>
              <a:tr h="147819">
                <a:tc>
                  <a:txBody>
                    <a:bodyPr/>
                    <a:lstStyle/>
                    <a:p>
                      <a:pPr>
                        <a:lnSpc>
                          <a:spcPct val="115000"/>
                        </a:lnSpc>
                        <a:spcAft>
                          <a:spcPts val="800"/>
                        </a:spcAft>
                      </a:pPr>
                      <a:r>
                        <a:rPr lang="lv-LV" sz="800" dirty="0">
                          <a:effectLst/>
                        </a:rPr>
                        <a:t>Siguļi</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solidFill>
                      <a:schemeClr val="accent2">
                        <a:lumMod val="90000"/>
                        <a:lumOff val="10000"/>
                      </a:schemeClr>
                    </a:solidFill>
                  </a:tcPr>
                </a:tc>
                <a:tc>
                  <a:txBody>
                    <a:bodyPr/>
                    <a:lstStyle/>
                    <a:p>
                      <a:pPr algn="r">
                        <a:lnSpc>
                          <a:spcPct val="115000"/>
                        </a:lnSpc>
                        <a:spcAft>
                          <a:spcPts val="800"/>
                        </a:spcAft>
                      </a:pPr>
                      <a:r>
                        <a:rPr lang="lv-LV" sz="800">
                          <a:effectLst/>
                        </a:rPr>
                        <a:t>31</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ctr"/>
                </a:tc>
                <a:tc>
                  <a:txBody>
                    <a:bodyPr/>
                    <a:lstStyle/>
                    <a:p>
                      <a:pPr algn="r">
                        <a:lnSpc>
                          <a:spcPct val="115000"/>
                        </a:lnSpc>
                        <a:spcAft>
                          <a:spcPts val="800"/>
                        </a:spcAft>
                      </a:pPr>
                      <a:r>
                        <a:rPr lang="lv-LV" sz="800" dirty="0">
                          <a:effectLst/>
                        </a:rPr>
                        <a:t>17</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a:effectLst/>
                        </a:rPr>
                        <a:t>5</a:t>
                      </a:r>
                      <a:endParaRPr lang="en-GB" sz="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tc>
                  <a:txBody>
                    <a:bodyPr/>
                    <a:lstStyle/>
                    <a:p>
                      <a:pPr algn="r">
                        <a:lnSpc>
                          <a:spcPct val="115000"/>
                        </a:lnSpc>
                        <a:spcAft>
                          <a:spcPts val="800"/>
                        </a:spcAft>
                      </a:pPr>
                      <a:r>
                        <a:rPr lang="lv-LV" sz="800" dirty="0">
                          <a:effectLst/>
                        </a:rPr>
                        <a:t>9</a:t>
                      </a:r>
                      <a:endParaRPr lang="en-GB" sz="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3215" marR="53215" marT="0" marB="0" anchor="b"/>
                </a:tc>
                <a:extLst>
                  <a:ext uri="{0D108BD9-81ED-4DB2-BD59-A6C34878D82A}">
                    <a16:rowId xmlns:a16="http://schemas.microsoft.com/office/drawing/2014/main" val="1438805231"/>
                  </a:ext>
                </a:extLst>
              </a:tr>
            </a:tbl>
          </a:graphicData>
        </a:graphic>
      </p:graphicFrame>
      <p:sp>
        <p:nvSpPr>
          <p:cNvPr id="7" name="TextBox 6">
            <a:extLst>
              <a:ext uri="{FF2B5EF4-FFF2-40B4-BE49-F238E27FC236}">
                <a16:creationId xmlns:a16="http://schemas.microsoft.com/office/drawing/2014/main" id="{14DA3CE3-F5FD-FA57-9C9B-11FBC6F2E437}"/>
              </a:ext>
            </a:extLst>
          </p:cNvPr>
          <p:cNvSpPr txBox="1"/>
          <p:nvPr/>
        </p:nvSpPr>
        <p:spPr>
          <a:xfrm>
            <a:off x="6096000" y="1496101"/>
            <a:ext cx="5072989" cy="2300566"/>
          </a:xfrm>
          <a:prstGeom prst="rect">
            <a:avLst/>
          </a:prstGeom>
          <a:noFill/>
        </p:spPr>
        <p:txBody>
          <a:bodyPr wrap="square">
            <a:spAutoFit/>
          </a:bodyPr>
          <a:lstStyle/>
          <a:p>
            <a:pPr algn="just">
              <a:lnSpc>
                <a:spcPct val="115000"/>
              </a:lnSpc>
              <a:spcAft>
                <a:spcPts val="800"/>
              </a:spcAft>
            </a:pPr>
            <a:r>
              <a:rPr lang="lv-LV" dirty="0">
                <a:solidFill>
                  <a:srgbClr val="000000"/>
                </a:solidFill>
                <a:latin typeface="Arial" panose="020B0604020202020204" pitchFamily="34" charset="0"/>
                <a:ea typeface="Arial" panose="020B0604020202020204" pitchFamily="34" charset="0"/>
                <a:cs typeface="Arial" panose="020B0604020202020204" pitchFamily="34" charset="0"/>
              </a:rPr>
              <a:t>Analizējot alternatīvu 2.1. tika ņemts vērā bērnu skaits rindā </a:t>
            </a:r>
            <a:r>
              <a:rPr lang="lv-LV" i="1"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lv-LV" sz="1800" i="1" dirty="0">
                <a:solidFill>
                  <a:srgbClr val="000000"/>
                </a:solidFill>
                <a:effectLst/>
                <a:latin typeface="Arial" panose="020B0604020202020204" pitchFamily="34" charset="0"/>
                <a:ea typeface="Arial" panose="020B0604020202020204" pitchFamily="34" charset="0"/>
              </a:rPr>
              <a:t>Ādažu novada pašvaldības un privāto pirmsskolas izglītības iestāžu audzēkņu vecāku un audžuvecāku aptaujas dati rāda, ka 73,63% aptaujāto vecāku bērni apmeklē dzīvesvietai tuvāko bērnudārzu)</a:t>
            </a:r>
            <a:endParaRPr lang="lv-LV" sz="1800" i="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800"/>
              </a:spcAft>
            </a:pP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3903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2FC8DE4F-FFBB-4E7E-AC9F-4B38A832FF3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1800" b="1" i="0" dirty="0">
                <a:solidFill>
                  <a:schemeClr val="bg1"/>
                </a:solidFill>
                <a:effectLst/>
                <a:latin typeface="+mn-lt"/>
              </a:rPr>
              <a:t>Par “</a:t>
            </a:r>
            <a:r>
              <a:rPr lang="en-US" sz="1800" b="1" i="0" dirty="0" err="1">
                <a:solidFill>
                  <a:schemeClr val="bg1"/>
                </a:solidFill>
                <a:effectLst/>
                <a:latin typeface="+mn-lt"/>
              </a:rPr>
              <a:t>Mežavēju</a:t>
            </a:r>
            <a:r>
              <a:rPr lang="en-US" sz="1800" b="1" i="0" dirty="0">
                <a:solidFill>
                  <a:schemeClr val="bg1"/>
                </a:solidFill>
                <a:effectLst/>
                <a:latin typeface="+mn-lt"/>
              </a:rPr>
              <a:t>” </a:t>
            </a:r>
            <a:r>
              <a:rPr lang="en-US" sz="1800" b="1" i="0" dirty="0" err="1">
                <a:solidFill>
                  <a:schemeClr val="bg1"/>
                </a:solidFill>
                <a:effectLst/>
                <a:latin typeface="+mn-lt"/>
              </a:rPr>
              <a:t>paplašināšanos</a:t>
            </a:r>
            <a:r>
              <a:rPr lang="en-US" sz="1800" b="1" i="0" dirty="0">
                <a:solidFill>
                  <a:schemeClr val="bg1"/>
                </a:solidFill>
                <a:effectLst/>
                <a:latin typeface="+mn-lt"/>
              </a:rPr>
              <a:t> – </a:t>
            </a:r>
            <a:r>
              <a:rPr lang="en-US" sz="1800" b="1" i="0" dirty="0" err="1">
                <a:solidFill>
                  <a:schemeClr val="bg1"/>
                </a:solidFill>
                <a:effectLst/>
                <a:latin typeface="+mn-lt"/>
              </a:rPr>
              <a:t>uz</a:t>
            </a:r>
            <a:r>
              <a:rPr lang="en-US" sz="1800" b="1" i="0" dirty="0">
                <a:solidFill>
                  <a:schemeClr val="bg1"/>
                </a:solidFill>
                <a:effectLst/>
                <a:latin typeface="+mn-lt"/>
              </a:rPr>
              <a:t> </a:t>
            </a:r>
            <a:r>
              <a:rPr lang="lv-LV" sz="1800" b="1" i="0" dirty="0">
                <a:solidFill>
                  <a:schemeClr val="bg1"/>
                </a:solidFill>
                <a:effectLst/>
                <a:latin typeface="+mn-lt"/>
              </a:rPr>
              <a:t>ko </a:t>
            </a:r>
            <a:r>
              <a:rPr lang="en-US" sz="1800" b="1" i="0" dirty="0" err="1">
                <a:solidFill>
                  <a:schemeClr val="bg1"/>
                </a:solidFill>
                <a:effectLst/>
                <a:latin typeface="+mn-lt"/>
              </a:rPr>
              <a:t>balstījāties</a:t>
            </a:r>
            <a:r>
              <a:rPr lang="en-US" sz="1800" b="1" i="0" dirty="0">
                <a:solidFill>
                  <a:schemeClr val="bg1"/>
                </a:solidFill>
                <a:effectLst/>
                <a:latin typeface="+mn-lt"/>
              </a:rPr>
              <a:t>,</a:t>
            </a:r>
            <a:br>
              <a:rPr lang="en-US" sz="1800" b="1" dirty="0">
                <a:solidFill>
                  <a:schemeClr val="bg1"/>
                </a:solidFill>
                <a:latin typeface="+mn-lt"/>
              </a:rPr>
            </a:br>
            <a:r>
              <a:rPr lang="en-US" sz="1800" b="1" i="0" dirty="0" err="1">
                <a:solidFill>
                  <a:schemeClr val="bg1"/>
                </a:solidFill>
                <a:effectLst/>
                <a:latin typeface="+mn-lt"/>
              </a:rPr>
              <a:t>domājot</a:t>
            </a:r>
            <a:r>
              <a:rPr lang="en-US" sz="1800" b="1" i="0" dirty="0">
                <a:solidFill>
                  <a:schemeClr val="bg1"/>
                </a:solidFill>
                <a:effectLst/>
                <a:latin typeface="+mn-lt"/>
              </a:rPr>
              <a:t> par </a:t>
            </a:r>
            <a:r>
              <a:rPr lang="en-US" sz="1800" b="1" i="0" dirty="0" err="1">
                <a:solidFill>
                  <a:schemeClr val="bg1"/>
                </a:solidFill>
                <a:effectLst/>
                <a:latin typeface="+mn-lt"/>
              </a:rPr>
              <a:t>šī</a:t>
            </a:r>
            <a:r>
              <a:rPr lang="en-US" sz="1800" b="1" i="0" dirty="0">
                <a:solidFill>
                  <a:schemeClr val="bg1"/>
                </a:solidFill>
                <a:effectLst/>
                <a:latin typeface="+mn-lt"/>
              </a:rPr>
              <a:t> </a:t>
            </a:r>
            <a:r>
              <a:rPr lang="en-US" sz="1800" b="1" i="0" dirty="0" err="1">
                <a:solidFill>
                  <a:schemeClr val="bg1"/>
                </a:solidFill>
                <a:effectLst/>
                <a:latin typeface="+mn-lt"/>
              </a:rPr>
              <a:t>bērnudārza</a:t>
            </a:r>
            <a:r>
              <a:rPr lang="en-US" sz="1800" b="1" i="0" dirty="0">
                <a:solidFill>
                  <a:schemeClr val="bg1"/>
                </a:solidFill>
                <a:effectLst/>
                <a:latin typeface="+mn-lt"/>
              </a:rPr>
              <a:t> </a:t>
            </a:r>
            <a:r>
              <a:rPr lang="en-US" sz="1800" b="1" i="0" dirty="0" err="1">
                <a:solidFill>
                  <a:schemeClr val="bg1"/>
                </a:solidFill>
                <a:effectLst/>
                <a:latin typeface="+mn-lt"/>
              </a:rPr>
              <a:t>paplašināšanu</a:t>
            </a:r>
            <a:r>
              <a:rPr lang="en-US" sz="1800" b="1" i="0" dirty="0">
                <a:solidFill>
                  <a:schemeClr val="bg1"/>
                </a:solidFill>
                <a:effectLst/>
                <a:latin typeface="+mn-lt"/>
              </a:rPr>
              <a:t>? </a:t>
            </a:r>
            <a:br>
              <a:rPr lang="en-US" sz="1800" b="1" kern="1200" spc="100" dirty="0">
                <a:solidFill>
                  <a:srgbClr val="FFFFFF"/>
                </a:solidFill>
                <a:effectLst/>
                <a:latin typeface="+mn-lt"/>
                <a:ea typeface="+mj-ea"/>
                <a:cs typeface="+mj-cs"/>
              </a:rPr>
            </a:br>
            <a:endParaRPr lang="en-US" sz="1800" b="1" kern="1200" dirty="0">
              <a:solidFill>
                <a:srgbClr val="FFFFFF"/>
              </a:solidFill>
              <a:latin typeface="+mn-lt"/>
              <a:ea typeface="+mj-ea"/>
              <a:cs typeface="+mj-cs"/>
            </a:endParaRPr>
          </a:p>
        </p:txBody>
      </p:sp>
      <p:sp>
        <p:nvSpPr>
          <p:cNvPr id="2" name="TextBox 1"/>
          <p:cNvSpPr txBox="1"/>
          <p:nvPr/>
        </p:nvSpPr>
        <p:spPr>
          <a:xfrm>
            <a:off x="611132" y="1259023"/>
            <a:ext cx="184731" cy="369332"/>
          </a:xfrm>
          <a:prstGeom prst="rect">
            <a:avLst/>
          </a:prstGeom>
          <a:noFill/>
        </p:spPr>
        <p:txBody>
          <a:bodyPr wrap="none" rtlCol="0">
            <a:spAutoFit/>
          </a:bodyPr>
          <a:lstStyle/>
          <a:p>
            <a:endParaRPr lang="en-GB" dirty="0"/>
          </a:p>
        </p:txBody>
      </p:sp>
      <p:sp>
        <p:nvSpPr>
          <p:cNvPr id="5" name="Rectangle 1"/>
          <p:cNvSpPr>
            <a:spLocks noChangeArrowheads="1"/>
          </p:cNvSpPr>
          <p:nvPr/>
        </p:nvSpPr>
        <p:spPr bwMode="auto">
          <a:xfrm>
            <a:off x="5916613" y="-909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dec"/>
              </a:tabLst>
              <a:defRPr>
                <a:solidFill>
                  <a:schemeClr val="tx1"/>
                </a:solidFill>
                <a:latin typeface="Arial" pitchFamily="34" charset="0"/>
                <a:cs typeface="Arial" pitchFamily="34" charset="0"/>
              </a:defRPr>
            </a:lvl1pPr>
            <a:lvl2pPr fontAlgn="base">
              <a:spcBef>
                <a:spcPct val="0"/>
              </a:spcBef>
              <a:spcAft>
                <a:spcPct val="0"/>
              </a:spcAft>
              <a:tabLst>
                <a:tab pos="228600" algn="dec"/>
              </a:tabLst>
              <a:defRPr>
                <a:solidFill>
                  <a:schemeClr val="tx1"/>
                </a:solidFill>
                <a:latin typeface="Arial" pitchFamily="34" charset="0"/>
                <a:cs typeface="Arial" pitchFamily="34" charset="0"/>
              </a:defRPr>
            </a:lvl2pPr>
            <a:lvl3pPr fontAlgn="base">
              <a:spcBef>
                <a:spcPct val="0"/>
              </a:spcBef>
              <a:spcAft>
                <a:spcPct val="0"/>
              </a:spcAft>
              <a:tabLst>
                <a:tab pos="228600" algn="dec"/>
              </a:tabLst>
              <a:defRPr>
                <a:solidFill>
                  <a:schemeClr val="tx1"/>
                </a:solidFill>
                <a:latin typeface="Arial" pitchFamily="34" charset="0"/>
                <a:cs typeface="Arial" pitchFamily="34" charset="0"/>
              </a:defRPr>
            </a:lvl3pPr>
            <a:lvl4pPr fontAlgn="base">
              <a:spcBef>
                <a:spcPct val="0"/>
              </a:spcBef>
              <a:spcAft>
                <a:spcPct val="0"/>
              </a:spcAft>
              <a:tabLst>
                <a:tab pos="228600" algn="dec"/>
              </a:tabLst>
              <a:defRPr>
                <a:solidFill>
                  <a:schemeClr val="tx1"/>
                </a:solidFill>
                <a:latin typeface="Arial" pitchFamily="34" charset="0"/>
                <a:cs typeface="Arial" pitchFamily="34" charset="0"/>
              </a:defRPr>
            </a:lvl4pPr>
            <a:lvl5pPr fontAlgn="base">
              <a:spcBef>
                <a:spcPct val="0"/>
              </a:spcBef>
              <a:spcAft>
                <a:spcPct val="0"/>
              </a:spcAft>
              <a:tabLst>
                <a:tab pos="228600" algn="dec"/>
              </a:tabLst>
              <a:defRPr>
                <a:solidFill>
                  <a:schemeClr val="tx1"/>
                </a:solidFill>
                <a:latin typeface="Arial" pitchFamily="34" charset="0"/>
                <a:cs typeface="Arial" pitchFamily="34" charset="0"/>
              </a:defRPr>
            </a:lvl5pPr>
            <a:lvl6pPr fontAlgn="base">
              <a:spcBef>
                <a:spcPct val="0"/>
              </a:spcBef>
              <a:spcAft>
                <a:spcPct val="0"/>
              </a:spcAft>
              <a:tabLst>
                <a:tab pos="228600" algn="dec"/>
              </a:tabLst>
              <a:defRPr>
                <a:solidFill>
                  <a:schemeClr val="tx1"/>
                </a:solidFill>
                <a:latin typeface="Arial" pitchFamily="34" charset="0"/>
                <a:cs typeface="Arial" pitchFamily="34" charset="0"/>
              </a:defRPr>
            </a:lvl6pPr>
            <a:lvl7pPr fontAlgn="base">
              <a:spcBef>
                <a:spcPct val="0"/>
              </a:spcBef>
              <a:spcAft>
                <a:spcPct val="0"/>
              </a:spcAft>
              <a:tabLst>
                <a:tab pos="228600" algn="dec"/>
              </a:tabLst>
              <a:defRPr>
                <a:solidFill>
                  <a:schemeClr val="tx1"/>
                </a:solidFill>
                <a:latin typeface="Arial" pitchFamily="34" charset="0"/>
                <a:cs typeface="Arial" pitchFamily="34" charset="0"/>
              </a:defRPr>
            </a:lvl7pPr>
            <a:lvl8pPr fontAlgn="base">
              <a:spcBef>
                <a:spcPct val="0"/>
              </a:spcBef>
              <a:spcAft>
                <a:spcPct val="0"/>
              </a:spcAft>
              <a:tabLst>
                <a:tab pos="228600" algn="dec"/>
              </a:tabLst>
              <a:defRPr>
                <a:solidFill>
                  <a:schemeClr val="tx1"/>
                </a:solidFill>
                <a:latin typeface="Arial" pitchFamily="34" charset="0"/>
                <a:cs typeface="Arial" pitchFamily="34" charset="0"/>
              </a:defRPr>
            </a:lvl8pPr>
            <a:lvl9pPr fontAlgn="base">
              <a:spcBef>
                <a:spcPct val="0"/>
              </a:spcBef>
              <a:spcAft>
                <a:spcPct val="0"/>
              </a:spcAft>
              <a:tabLst>
                <a:tab pos="228600" algn="dec"/>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dec"/>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4">
            <a:extLst>
              <a:ext uri="{FF2B5EF4-FFF2-40B4-BE49-F238E27FC236}">
                <a16:creationId xmlns:a16="http://schemas.microsoft.com/office/drawing/2014/main" id="{923E13AD-8508-4740-9432-D436B90775A5}"/>
              </a:ext>
            </a:extLst>
          </p:cNvPr>
          <p:cNvSpPr>
            <a:spLocks noChangeArrowheads="1"/>
          </p:cNvSpPr>
          <p:nvPr/>
        </p:nvSpPr>
        <p:spPr bwMode="auto">
          <a:xfrm>
            <a:off x="140277" y="1574310"/>
            <a:ext cx="2141805" cy="93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200" b="1" i="0" u="none" strike="noStrike" cap="none" normalizeH="0" baseline="0" dirty="0">
                <a:ln>
                  <a:noFill/>
                </a:ln>
                <a:solidFill>
                  <a:srgbClr val="B86C00"/>
                </a:solidFill>
                <a:effectLst/>
                <a:latin typeface="Arial Black" panose="020B0A04020102020204" pitchFamily="34" charset="0"/>
                <a:cs typeface="Times New Roman" panose="02020603050405020304" pitchFamily="18" charset="0"/>
              </a:rPr>
              <a:t>Kadagas PII “Mežavēji”</a:t>
            </a:r>
            <a:endParaRPr kumimoji="0" lang="en-US" altLang="en-US" sz="1200" b="1" i="0" u="none" strike="noStrike" cap="none" normalizeH="0" baseline="0" dirty="0">
              <a:ln>
                <a:noFill/>
              </a:ln>
              <a:solidFill>
                <a:srgbClr val="B86C00"/>
              </a:solidFill>
              <a:effectLst/>
              <a:latin typeface="Arial Black" panose="020B0A040201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B4BB8196-1122-4E7E-BEC0-D63172A12B1A}"/>
              </a:ext>
            </a:extLst>
          </p:cNvPr>
          <p:cNvSpPr>
            <a:spLocks noChangeArrowheads="1"/>
          </p:cNvSpPr>
          <p:nvPr/>
        </p:nvSpPr>
        <p:spPr bwMode="auto">
          <a:xfrm>
            <a:off x="6106007" y="6423288"/>
            <a:ext cx="595122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hlinkClick r:id="rId2"/>
              </a:rPr>
              <a:t>[</a:t>
            </a:r>
            <a:r>
              <a:rPr kumimoji="0" lang="en-US" altLang="en-US" sz="1000" b="0" i="0" u="none" strike="noStrike" cap="none" normalizeH="0" baseline="30000" dirty="0" bmk="">
                <a:ln>
                  <a:noFill/>
                </a:ln>
                <a:solidFill>
                  <a:schemeClr val="tx1"/>
                </a:solidFill>
                <a:effectLst/>
                <a:latin typeface="Arial" panose="020B0604020202020204" pitchFamily="34" charset="0"/>
                <a:ea typeface="Arial" panose="020B0604020202020204" pitchFamily="34" charset="0"/>
                <a:cs typeface="Arial" panose="020B0604020202020204" pitchFamily="34" charset="0"/>
                <a:hlinkClick r:id="rId2"/>
              </a:rPr>
              <a:t>1]</a:t>
            </a:r>
            <a:r>
              <a:rPr kumimoji="0" lang="lv-LV"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Ādažu novada pašvaldība. Info par izglītības iestādēm. Skolēnu skaits pirmsskolas izglītības iestādēs 2022.gadā. 2022.gada 24.oktobra dati.</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7" name="Table 26">
            <a:extLst>
              <a:ext uri="{FF2B5EF4-FFF2-40B4-BE49-F238E27FC236}">
                <a16:creationId xmlns:a16="http://schemas.microsoft.com/office/drawing/2014/main" id="{DD2267DD-73EF-4836-8B8B-D1688EB86DC4}"/>
              </a:ext>
            </a:extLst>
          </p:cNvPr>
          <p:cNvGraphicFramePr>
            <a:graphicFrameLocks noGrp="1"/>
          </p:cNvGraphicFramePr>
          <p:nvPr>
            <p:extLst>
              <p:ext uri="{D42A27DB-BD31-4B8C-83A1-F6EECF244321}">
                <p14:modId xmlns:p14="http://schemas.microsoft.com/office/powerpoint/2010/main" val="2478194652"/>
              </p:ext>
            </p:extLst>
          </p:nvPr>
        </p:nvGraphicFramePr>
        <p:xfrm>
          <a:off x="77394" y="1943642"/>
          <a:ext cx="6327140" cy="4247769"/>
        </p:xfrm>
        <a:graphic>
          <a:graphicData uri="http://schemas.openxmlformats.org/drawingml/2006/table">
            <a:tbl>
              <a:tblPr firstRow="1" firstCol="1" bandRow="1"/>
              <a:tblGrid>
                <a:gridCol w="2443480">
                  <a:extLst>
                    <a:ext uri="{9D8B030D-6E8A-4147-A177-3AD203B41FA5}">
                      <a16:colId xmlns:a16="http://schemas.microsoft.com/office/drawing/2014/main" val="632792480"/>
                    </a:ext>
                  </a:extLst>
                </a:gridCol>
                <a:gridCol w="3883660">
                  <a:extLst>
                    <a:ext uri="{9D8B030D-6E8A-4147-A177-3AD203B41FA5}">
                      <a16:colId xmlns:a16="http://schemas.microsoft.com/office/drawing/2014/main" val="3836047772"/>
                    </a:ext>
                  </a:extLst>
                </a:gridCol>
              </a:tblGrid>
              <a:tr h="0">
                <a:tc>
                  <a:txBody>
                    <a:bodyPr/>
                    <a:lstStyle/>
                    <a:p>
                      <a:pPr>
                        <a:lnSpc>
                          <a:spcPct val="115000"/>
                        </a:lnSpc>
                        <a:spcAft>
                          <a:spcPts val="800"/>
                        </a:spcAft>
                      </a:pPr>
                      <a:r>
                        <a:rPr lang="lv-LV" sz="1100" b="1" i="1" cap="small" spc="1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Statuss</a:t>
                      </a:r>
                      <a:endPar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a:txBody>
                    <a:bodyPr/>
                    <a:lstStyle/>
                    <a:p>
                      <a:pPr>
                        <a:lnSpc>
                          <a:spcPct val="115000"/>
                        </a:lnSpc>
                        <a:spcAft>
                          <a:spcPts val="800"/>
                        </a:spcAft>
                      </a:pPr>
                      <a:r>
                        <a:rPr lang="lv-LV" sz="1100">
                          <a:solidFill>
                            <a:srgbClr val="000000"/>
                          </a:solidFill>
                          <a:effectLst/>
                          <a:latin typeface="Arial" panose="020B0604020202020204" pitchFamily="34" charset="0"/>
                          <a:ea typeface="Arial" panose="020B0604020202020204" pitchFamily="34" charset="0"/>
                          <a:cs typeface="Arial" panose="020B0604020202020204" pitchFamily="34" charset="0"/>
                        </a:rPr>
                        <a:t>Pašvaldības dibināta vispārējās izglītības iestāde pirmsskolas izglītības programmas īstenošanai.</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lv-LV" sz="1100">
                          <a:solidFill>
                            <a:srgbClr val="000000"/>
                          </a:solidFill>
                          <a:effectLst/>
                          <a:latin typeface="Arial" panose="020B0604020202020204" pitchFamily="34" charset="0"/>
                          <a:ea typeface="Arial" panose="020B0604020202020204" pitchFamily="34" charset="0"/>
                          <a:cs typeface="Arial" panose="020B0604020202020204" pitchFamily="34" charset="0"/>
                        </a:rPr>
                        <a:t>75% no kopējā bērnu skaita vietām PII ir paredzētas NBS karavīru bērniem, neatkarīgi no deklarētās dzīves vietas adreses, bet 25% pašvaldībā deklarētajiem bērniem.</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1404104243"/>
                  </a:ext>
                </a:extLst>
              </a:tr>
              <a:tr h="0">
                <a:tc>
                  <a:txBody>
                    <a:bodyPr/>
                    <a:lstStyle/>
                    <a:p>
                      <a:pPr>
                        <a:lnSpc>
                          <a:spcPct val="115000"/>
                        </a:lnSpc>
                        <a:spcAft>
                          <a:spcPts val="800"/>
                        </a:spcAft>
                      </a:pPr>
                      <a:r>
                        <a:rPr lang="lv-LV" sz="1100" b="1" i="1" cap="small"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Darbojas kopš:</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a:txBody>
                    <a:bodyPr/>
                    <a:lstStyle/>
                    <a:p>
                      <a:pPr>
                        <a:lnSpc>
                          <a:spcPct val="115000"/>
                        </a:lnSpc>
                        <a:spcAft>
                          <a:spcPts val="800"/>
                        </a:spcAft>
                      </a:pPr>
                      <a:r>
                        <a:rPr lang="lv-LV" sz="1100">
                          <a:solidFill>
                            <a:srgbClr val="000000"/>
                          </a:solidFill>
                          <a:effectLst/>
                          <a:latin typeface="Arial" panose="020B0604020202020204" pitchFamily="34" charset="0"/>
                          <a:ea typeface="Arial" panose="020B0604020202020204" pitchFamily="34" charset="0"/>
                          <a:cs typeface="Arial" panose="020B0604020202020204" pitchFamily="34" charset="0"/>
                        </a:rPr>
                        <a:t>2009.gada</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985266629"/>
                  </a:ext>
                </a:extLst>
              </a:tr>
              <a:tr h="0">
                <a:tc>
                  <a:txBody>
                    <a:bodyPr/>
                    <a:lstStyle/>
                    <a:p>
                      <a:pPr>
                        <a:lnSpc>
                          <a:spcPct val="115000"/>
                        </a:lnSpc>
                        <a:spcAft>
                          <a:spcPts val="800"/>
                        </a:spcAft>
                      </a:pPr>
                      <a:r>
                        <a:rPr lang="lv-LV" sz="1100" b="1" i="1" cap="small"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Pedagogi:</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a:txBody>
                    <a:bodyPr/>
                    <a:lstStyle/>
                    <a:p>
                      <a:pPr>
                        <a:lnSpc>
                          <a:spcPct val="115000"/>
                        </a:lnSpc>
                        <a:spcAft>
                          <a:spcPts val="800"/>
                        </a:spcAft>
                      </a:pPr>
                      <a:r>
                        <a:rPr lang="lv-LV" sz="1100">
                          <a:solidFill>
                            <a:srgbClr val="000000"/>
                          </a:solidFill>
                          <a:effectLst/>
                          <a:latin typeface="Arial" panose="020B0604020202020204" pitchFamily="34" charset="0"/>
                          <a:ea typeface="Arial" panose="020B0604020202020204" pitchFamily="34" charset="0"/>
                          <a:cs typeface="Arial" panose="020B0604020202020204" pitchFamily="34" charset="0"/>
                        </a:rPr>
                        <a:t>2022./2023.m.g. iestādē strādāja 52 darbinieki (no tiem 25 pedagoģiskie darbinieki un 27 tehniskie darbinieki un administrācija), ir pieejama atbalsta personāla komanda – divi logopēdi un psihologs.</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187383854"/>
                  </a:ext>
                </a:extLst>
              </a:tr>
              <a:tr h="0">
                <a:tc>
                  <a:txBody>
                    <a:bodyPr/>
                    <a:lstStyle/>
                    <a:p>
                      <a:pPr>
                        <a:lnSpc>
                          <a:spcPct val="115000"/>
                        </a:lnSpc>
                        <a:spcAft>
                          <a:spcPts val="800"/>
                        </a:spcAft>
                      </a:pPr>
                      <a:r>
                        <a:rPr lang="lv-LV" sz="1100" b="1" i="1" cap="small"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Izglītojamie:</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a:txBody>
                    <a:bodyPr/>
                    <a:lstStyle/>
                    <a:p>
                      <a:pPr>
                        <a:lnSpc>
                          <a:spcPct val="115000"/>
                        </a:lnSpc>
                        <a:spcAft>
                          <a:spcPts val="800"/>
                        </a:spcAft>
                      </a:pPr>
                      <a:r>
                        <a:rPr lang="lv-LV" sz="1100">
                          <a:solidFill>
                            <a:srgbClr val="000000"/>
                          </a:solidFill>
                          <a:effectLst/>
                          <a:latin typeface="Arial" panose="020B0604020202020204" pitchFamily="34" charset="0"/>
                          <a:ea typeface="Arial" panose="020B0604020202020204" pitchFamily="34" charset="0"/>
                          <a:cs typeface="Arial" panose="020B0604020202020204" pitchFamily="34" charset="0"/>
                        </a:rPr>
                        <a:t>2022./2023.m.g. iestādi apmeklē 180 bērni. </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3048956822"/>
                  </a:ext>
                </a:extLst>
              </a:tr>
              <a:tr h="0">
                <a:tc>
                  <a:txBody>
                    <a:bodyPr/>
                    <a:lstStyle/>
                    <a:p>
                      <a:pPr>
                        <a:lnSpc>
                          <a:spcPct val="115000"/>
                        </a:lnSpc>
                        <a:spcAft>
                          <a:spcPts val="800"/>
                        </a:spcAft>
                      </a:pPr>
                      <a:r>
                        <a:rPr lang="lv-LV" sz="1100" b="1" i="1" cap="small"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Vietu SKAITS KOPĀ*, t.sk.:</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a:txBody>
                    <a:bodyPr/>
                    <a:lstStyle/>
                    <a:p>
                      <a:pPr>
                        <a:lnSpc>
                          <a:spcPct val="115000"/>
                        </a:lnSpc>
                        <a:spcAft>
                          <a:spcPts val="800"/>
                        </a:spcAft>
                      </a:pPr>
                      <a:r>
                        <a:rPr lang="lv-LV" sz="1100">
                          <a:solidFill>
                            <a:srgbClr val="000000"/>
                          </a:solidFill>
                          <a:effectLst/>
                          <a:latin typeface="Arial" panose="020B0604020202020204" pitchFamily="34" charset="0"/>
                          <a:ea typeface="Arial" panose="020B0604020202020204" pitchFamily="34" charset="0"/>
                          <a:cs typeface="Arial" panose="020B0604020202020204" pitchFamily="34" charset="0"/>
                        </a:rPr>
                        <a:t>288 vietas (13 grupas)</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1926421073"/>
                  </a:ext>
                </a:extLst>
              </a:tr>
              <a:tr h="0">
                <a:tc>
                  <a:txBody>
                    <a:bodyPr/>
                    <a:lstStyle/>
                    <a:p>
                      <a:pPr algn="r">
                        <a:lnSpc>
                          <a:spcPct val="115000"/>
                        </a:lnSpc>
                        <a:spcAft>
                          <a:spcPts val="800"/>
                        </a:spcAft>
                      </a:pPr>
                      <a:r>
                        <a:rPr lang="lv-LV" sz="1100" b="1" i="1" cap="small"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Vietu skaits (1.5 – 4 gadi), grupas</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a:txBody>
                    <a:bodyPr/>
                    <a:lstStyle/>
                    <a:p>
                      <a:pPr>
                        <a:lnSpc>
                          <a:spcPct val="115000"/>
                        </a:lnSpc>
                        <a:spcAft>
                          <a:spcPts val="800"/>
                        </a:spcAft>
                      </a:pPr>
                      <a:r>
                        <a:rPr lang="lv-LV" sz="1100">
                          <a:solidFill>
                            <a:srgbClr val="000000"/>
                          </a:solidFill>
                          <a:effectLst/>
                          <a:latin typeface="Arial" panose="020B0604020202020204" pitchFamily="34" charset="0"/>
                          <a:ea typeface="Arial" panose="020B0604020202020204" pitchFamily="34" charset="0"/>
                          <a:cs typeface="Arial" panose="020B0604020202020204" pitchFamily="34" charset="0"/>
                        </a:rPr>
                        <a:t>84 vietas (4 grupas)</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513394900"/>
                  </a:ext>
                </a:extLst>
              </a:tr>
              <a:tr h="0">
                <a:tc>
                  <a:txBody>
                    <a:bodyPr/>
                    <a:lstStyle/>
                    <a:p>
                      <a:pPr algn="r">
                        <a:lnSpc>
                          <a:spcPct val="115000"/>
                        </a:lnSpc>
                        <a:spcAft>
                          <a:spcPts val="800"/>
                        </a:spcAft>
                      </a:pPr>
                      <a:r>
                        <a:rPr lang="lv-LV" sz="1100" b="1" i="1" cap="small"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Vietu skaits (5-6 gadi), grupas</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a:txBody>
                    <a:bodyPr/>
                    <a:lstStyle/>
                    <a:p>
                      <a:pPr>
                        <a:lnSpc>
                          <a:spcPct val="115000"/>
                        </a:lnSpc>
                        <a:spcAft>
                          <a:spcPts val="800"/>
                        </a:spcAft>
                      </a:pPr>
                      <a:r>
                        <a:rPr lang="lv-LV" sz="1100">
                          <a:solidFill>
                            <a:srgbClr val="000000"/>
                          </a:solidFill>
                          <a:effectLst/>
                          <a:latin typeface="Arial" panose="020B0604020202020204" pitchFamily="34" charset="0"/>
                          <a:ea typeface="Arial" panose="020B0604020202020204" pitchFamily="34" charset="0"/>
                          <a:cs typeface="Arial" panose="020B0604020202020204" pitchFamily="34" charset="0"/>
                        </a:rPr>
                        <a:t>116 vietas (5 grupas)</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1973298476"/>
                  </a:ext>
                </a:extLst>
              </a:tr>
              <a:tr h="0">
                <a:tc>
                  <a:txBody>
                    <a:bodyPr/>
                    <a:lstStyle/>
                    <a:p>
                      <a:pPr algn="r">
                        <a:lnSpc>
                          <a:spcPct val="115000"/>
                        </a:lnSpc>
                        <a:spcAft>
                          <a:spcPts val="800"/>
                        </a:spcAft>
                      </a:pPr>
                      <a:r>
                        <a:rPr lang="lv-LV" sz="1100" b="1" i="1" cap="small"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Jaukta vecuma grupām, grupas</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rowSpan="2">
                  <a:txBody>
                    <a:bodyPr/>
                    <a:lstStyle/>
                    <a:p>
                      <a:pPr>
                        <a:lnSpc>
                          <a:spcPct val="115000"/>
                        </a:lnSpc>
                        <a:spcAft>
                          <a:spcPts val="800"/>
                        </a:spcAft>
                      </a:pPr>
                      <a:r>
                        <a:rPr lang="lv-LV" sz="1100">
                          <a:solidFill>
                            <a:srgbClr val="000000"/>
                          </a:solidFill>
                          <a:effectLst/>
                          <a:latin typeface="Arial" panose="020B0604020202020204" pitchFamily="34" charset="0"/>
                          <a:ea typeface="Arial" panose="020B0604020202020204" pitchFamily="34" charset="0"/>
                          <a:cs typeface="Arial" panose="020B0604020202020204" pitchFamily="34" charset="0"/>
                        </a:rPr>
                        <a:t>88 vietas (4 grupas)</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696934974"/>
                  </a:ext>
                </a:extLst>
              </a:tr>
              <a:tr h="0">
                <a:tc>
                  <a:txBody>
                    <a:bodyPr/>
                    <a:lstStyle/>
                    <a:p>
                      <a:pPr>
                        <a:lnSpc>
                          <a:spcPct val="115000"/>
                        </a:lnSpc>
                        <a:spcAft>
                          <a:spcPts val="800"/>
                        </a:spcAft>
                      </a:pP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vMerge="1">
                  <a:txBody>
                    <a:bodyPr/>
                    <a:lstStyle/>
                    <a:p>
                      <a:pPr>
                        <a:lnSpc>
                          <a:spcPct val="115000"/>
                        </a:lnSpc>
                        <a:spcAft>
                          <a:spcPts val="800"/>
                        </a:spcAft>
                      </a:pP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3309203659"/>
                  </a:ext>
                </a:extLst>
              </a:tr>
              <a:tr h="0">
                <a:tc>
                  <a:txBody>
                    <a:bodyPr/>
                    <a:lstStyle/>
                    <a:p>
                      <a:pPr>
                        <a:lnSpc>
                          <a:spcPct val="115000"/>
                        </a:lnSpc>
                        <a:spcAft>
                          <a:spcPts val="800"/>
                        </a:spcAft>
                      </a:pPr>
                      <a:r>
                        <a:rPr lang="lv-LV" sz="1100" b="1" i="1" cap="small"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Izglītības programmas:</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a:txBody>
                    <a:bodyPr/>
                    <a:lstStyle/>
                    <a:p>
                      <a:pPr marL="342900" lvl="0" indent="-342900">
                        <a:spcAft>
                          <a:spcPts val="800"/>
                        </a:spcAft>
                        <a:buFont typeface="Wingdings" panose="05000000000000000000" pitchFamily="2" charset="2"/>
                        <a:buChar char=""/>
                      </a:pPr>
                      <a:r>
                        <a:rPr lang="lv-LV" sz="1100" dirty="0">
                          <a:effectLst/>
                          <a:latin typeface="Arial" panose="020B0604020202020204" pitchFamily="34" charset="0"/>
                          <a:ea typeface="Arial" panose="020B0604020202020204" pitchFamily="34" charset="0"/>
                          <a:cs typeface="Arial" panose="020B0604020202020204" pitchFamily="34" charset="0"/>
                        </a:rPr>
                        <a:t>vispārējās pirmsskolas izglītības programmu (kods: 01011111)</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3711987381"/>
                  </a:ext>
                </a:extLst>
              </a:tr>
              <a:tr h="0">
                <a:tc>
                  <a:txBody>
                    <a:bodyPr/>
                    <a:lstStyle/>
                    <a:p>
                      <a:pPr>
                        <a:lnSpc>
                          <a:spcPct val="115000"/>
                        </a:lnSpc>
                        <a:spcAft>
                          <a:spcPts val="800"/>
                        </a:spcAft>
                      </a:pPr>
                      <a:r>
                        <a:rPr lang="lv-LV" sz="1100" b="1" i="1" cap="small" spc="10">
                          <a:solidFill>
                            <a:srgbClr val="FFFFFF"/>
                          </a:solidFill>
                          <a:effectLst/>
                          <a:latin typeface="Arial" panose="020B0604020202020204" pitchFamily="34" charset="0"/>
                          <a:ea typeface="Arial" panose="020B0604020202020204" pitchFamily="34" charset="0"/>
                          <a:cs typeface="Times New Roman" panose="02020603050405020304" pitchFamily="18" charset="0"/>
                        </a:rPr>
                        <a:t>Interešu izglītība, u.c.</a:t>
                      </a:r>
                      <a:endParaRPr lang="en-US"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solidFill>
                      <a:srgbClr val="6E6E6E"/>
                    </a:solidFill>
                  </a:tcPr>
                </a:tc>
                <a:tc>
                  <a:txBody>
                    <a:bodyPr/>
                    <a:lstStyle/>
                    <a:p>
                      <a:pPr marL="342900" lvl="0" indent="-342900">
                        <a:spcAft>
                          <a:spcPts val="800"/>
                        </a:spcAft>
                        <a:buFont typeface="Wingdings" panose="05000000000000000000" pitchFamily="2" charset="2"/>
                        <a:buChar char=""/>
                      </a:pPr>
                      <a:r>
                        <a:rPr lang="lv-LV" sz="1100" dirty="0">
                          <a:effectLst/>
                          <a:latin typeface="Arial" panose="020B0604020202020204" pitchFamily="34" charset="0"/>
                          <a:ea typeface="Arial" panose="020B0604020202020204" pitchFamily="34" charset="0"/>
                          <a:cs typeface="Arial" panose="020B0604020202020204" pitchFamily="34" charset="0"/>
                        </a:rPr>
                        <a:t>reizi nedēļā bērni apmeklē baseina nodarbības trenera pavadībā; </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spcAft>
                          <a:spcPts val="800"/>
                        </a:spcAft>
                        <a:buFont typeface="Wingdings" panose="05000000000000000000" pitchFamily="2" charset="2"/>
                        <a:buChar char=""/>
                      </a:pPr>
                      <a:r>
                        <a:rPr lang="lv-LV" sz="1100" dirty="0">
                          <a:effectLst/>
                          <a:latin typeface="Arial" panose="020B0604020202020204" pitchFamily="34" charset="0"/>
                          <a:ea typeface="Arial" panose="020B0604020202020204" pitchFamily="34" charset="0"/>
                          <a:cs typeface="Arial" panose="020B0604020202020204" pitchFamily="34" charset="0"/>
                        </a:rPr>
                        <a:t>interešu izglītību bērniem; </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spcAft>
                          <a:spcPts val="800"/>
                        </a:spcAft>
                        <a:buFont typeface="Wingdings" panose="05000000000000000000" pitchFamily="2" charset="2"/>
                        <a:buChar char=""/>
                      </a:pPr>
                      <a:r>
                        <a:rPr lang="lv-LV" sz="1100" dirty="0">
                          <a:effectLst/>
                          <a:latin typeface="Arial" panose="020B0604020202020204" pitchFamily="34" charset="0"/>
                          <a:ea typeface="Arial" panose="020B0604020202020204" pitchFamily="34" charset="0"/>
                          <a:cs typeface="Arial" panose="020B0604020202020204" pitchFamily="34" charset="0"/>
                        </a:rPr>
                        <a:t>telpu noma interešu izglītības nodrošināšanai</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C7C7C7"/>
                      </a:solidFill>
                      <a:prstDash val="solid"/>
                      <a:round/>
                      <a:headEnd type="none" w="med" len="med"/>
                      <a:tailEnd type="none" w="med" len="med"/>
                    </a:lnL>
                    <a:lnR w="12700" cap="flat" cmpd="sng" algn="ctr">
                      <a:solidFill>
                        <a:srgbClr val="C7C7C7"/>
                      </a:solidFill>
                      <a:prstDash val="solid"/>
                      <a:round/>
                      <a:headEnd type="none" w="med" len="med"/>
                      <a:tailEnd type="none" w="med" len="med"/>
                    </a:lnR>
                    <a:lnT w="12700" cap="flat" cmpd="sng" algn="ctr">
                      <a:solidFill>
                        <a:srgbClr val="C7C7C7"/>
                      </a:solidFill>
                      <a:prstDash val="solid"/>
                      <a:round/>
                      <a:headEnd type="none" w="med" len="med"/>
                      <a:tailEnd type="none" w="med" len="med"/>
                    </a:lnT>
                    <a:lnB w="12700"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945737126"/>
                  </a:ext>
                </a:extLst>
              </a:tr>
            </a:tbl>
          </a:graphicData>
        </a:graphic>
      </p:graphicFrame>
      <p:sp>
        <p:nvSpPr>
          <p:cNvPr id="29" name="Rectangle 10">
            <a:extLst>
              <a:ext uri="{FF2B5EF4-FFF2-40B4-BE49-F238E27FC236}">
                <a16:creationId xmlns:a16="http://schemas.microsoft.com/office/drawing/2014/main" id="{5E03DE7D-F974-43A5-9D81-201701967C52}"/>
              </a:ext>
            </a:extLst>
          </p:cNvPr>
          <p:cNvSpPr>
            <a:spLocks noChangeArrowheads="1"/>
          </p:cNvSpPr>
          <p:nvPr/>
        </p:nvSpPr>
        <p:spPr bwMode="auto">
          <a:xfrm>
            <a:off x="-3" y="2659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Box 32">
            <a:extLst>
              <a:ext uri="{FF2B5EF4-FFF2-40B4-BE49-F238E27FC236}">
                <a16:creationId xmlns:a16="http://schemas.microsoft.com/office/drawing/2014/main" id="{C6145276-590A-4930-BE70-793ADB27D3F4}"/>
              </a:ext>
            </a:extLst>
          </p:cNvPr>
          <p:cNvSpPr txBox="1"/>
          <p:nvPr/>
        </p:nvSpPr>
        <p:spPr>
          <a:xfrm>
            <a:off x="6724073" y="2831287"/>
            <a:ext cx="5072989" cy="2500300"/>
          </a:xfrm>
          <a:prstGeom prst="rect">
            <a:avLst/>
          </a:prstGeom>
          <a:noFill/>
        </p:spPr>
        <p:txBody>
          <a:bodyPr wrap="square">
            <a:spAutoFit/>
          </a:bodyPr>
          <a:lstStyle/>
          <a:p>
            <a:pPr marL="285750" indent="-285750" algn="just">
              <a:lnSpc>
                <a:spcPct val="115000"/>
              </a:lnSpc>
              <a:spcAft>
                <a:spcPts val="800"/>
              </a:spcAft>
              <a:buFont typeface="Wingdings" panose="05000000000000000000" pitchFamily="2" charset="2"/>
              <a:buChar char="ü"/>
            </a:pPr>
            <a:r>
              <a:rPr lang="lv-LV"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Teritorijas un papildinošo funkciju telpu kapacitāte atļauj paplašināties par 1-6 grupām.</a:t>
            </a:r>
          </a:p>
          <a:p>
            <a:pPr marL="285750" indent="-285750" algn="just">
              <a:lnSpc>
                <a:spcPct val="115000"/>
              </a:lnSpc>
              <a:spcAft>
                <a:spcPts val="800"/>
              </a:spcAft>
              <a:buFont typeface="Wingdings" panose="05000000000000000000" pitchFamily="2" charset="2"/>
              <a:buChar char="ü"/>
            </a:pPr>
            <a:r>
              <a:rPr lang="lv-LV" dirty="0">
                <a:solidFill>
                  <a:srgbClr val="000000"/>
                </a:solidFill>
                <a:latin typeface="Arial" panose="020B0604020202020204" pitchFamily="34" charset="0"/>
                <a:ea typeface="Arial" panose="020B0604020202020204" pitchFamily="34" charset="0"/>
                <a:cs typeface="Arial" panose="020B0604020202020204" pitchFamily="34" charset="0"/>
              </a:rPr>
              <a:t>Bērnu skaits rindā.</a:t>
            </a:r>
            <a:endParaRPr lang="lv-LV"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15000"/>
              </a:lnSpc>
              <a:spcAft>
                <a:spcPts val="800"/>
              </a:spcAft>
              <a:buFont typeface="Wingdings" panose="05000000000000000000" pitchFamily="2" charset="2"/>
              <a:buChar char="ü"/>
            </a:pPr>
            <a:r>
              <a:rPr lang="lv-LV" dirty="0">
                <a:solidFill>
                  <a:srgbClr val="000000"/>
                </a:solidFill>
                <a:latin typeface="Arial" panose="020B0604020202020204" pitchFamily="34" charset="0"/>
                <a:ea typeface="Arial" panose="020B0604020202020204" pitchFamily="34" charset="0"/>
                <a:cs typeface="Arial" panose="020B0604020202020204" pitchFamily="34" charset="0"/>
              </a:rPr>
              <a:t>J</a:t>
            </a:r>
            <a:r>
              <a:rPr lang="lv-LV"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ārēķinās ar to, ka būvdarbi iestādē ievērojami traucēs tās darbību, iespējama daļēja slēgšana būvdarbu laikā.</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8353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2FC8DE4F-FFBB-4E7E-AC9F-4B38A832FF3C}"/>
              </a:ext>
            </a:extLst>
          </p:cNvPr>
          <p:cNvSpPr>
            <a:spLocks noGrp="1"/>
          </p:cNvSpPr>
          <p:nvPr>
            <p:ph type="title"/>
          </p:nvPr>
        </p:nvSpPr>
        <p:spPr>
          <a:xfrm>
            <a:off x="1371599" y="339610"/>
            <a:ext cx="9895951" cy="1033669"/>
          </a:xfrm>
        </p:spPr>
        <p:txBody>
          <a:bodyPr vert="horz" lIns="91440" tIns="45720" rIns="91440" bIns="45720" rtlCol="0">
            <a:noAutofit/>
          </a:bodyPr>
          <a:lstStyle/>
          <a:p>
            <a:r>
              <a:rPr lang="en-US" sz="1800" b="1" i="0" dirty="0">
                <a:solidFill>
                  <a:srgbClr val="FFFFFF"/>
                </a:solidFill>
                <a:effectLst/>
                <a:latin typeface="Arial" panose="020B0604020202020204" pitchFamily="34" charset="0"/>
                <a:cs typeface="Arial" panose="020B0604020202020204" pitchFamily="34" charset="0"/>
              </a:rPr>
              <a:t>Kas </a:t>
            </a:r>
            <a:r>
              <a:rPr lang="en-US" sz="1800" b="1" i="0" dirty="0" err="1">
                <a:solidFill>
                  <a:srgbClr val="FFFFFF"/>
                </a:solidFill>
                <a:effectLst/>
                <a:latin typeface="Arial" panose="020B0604020202020204" pitchFamily="34" charset="0"/>
                <a:cs typeface="Arial" panose="020B0604020202020204" pitchFamily="34" charset="0"/>
              </a:rPr>
              <a:t>pašvaldībai</a:t>
            </a:r>
            <a:r>
              <a:rPr lang="en-US" sz="1800" b="1" i="0" dirty="0">
                <a:solidFill>
                  <a:srgbClr val="FFFFFF"/>
                </a:solidFill>
                <a:effectLst/>
                <a:latin typeface="Arial" panose="020B0604020202020204" pitchFamily="34" charset="0"/>
                <a:cs typeface="Arial" panose="020B0604020202020204" pitchFamily="34" charset="0"/>
              </a:rPr>
              <a:t> </a:t>
            </a:r>
            <a:r>
              <a:rPr lang="en-US" sz="1800" b="1" i="0" dirty="0" err="1">
                <a:solidFill>
                  <a:srgbClr val="FFFFFF"/>
                </a:solidFill>
                <a:effectLst/>
                <a:latin typeface="Arial" panose="020B0604020202020204" pitchFamily="34" charset="0"/>
                <a:cs typeface="Arial" panose="020B0604020202020204" pitchFamily="34" charset="0"/>
              </a:rPr>
              <a:t>bū</a:t>
            </a:r>
            <a:r>
              <a:rPr lang="lv-LV" sz="1800" b="1" i="0" dirty="0">
                <a:solidFill>
                  <a:srgbClr val="FFFFFF"/>
                </a:solidFill>
                <a:effectLst/>
                <a:latin typeface="Arial" panose="020B0604020202020204" pitchFamily="34" charset="0"/>
                <a:cs typeface="Arial" panose="020B0604020202020204" pitchFamily="34" charset="0"/>
              </a:rPr>
              <a:t>t</a:t>
            </a:r>
            <a:r>
              <a:rPr lang="en-US" sz="1800" b="1" i="0" dirty="0">
                <a:solidFill>
                  <a:srgbClr val="FFFFFF"/>
                </a:solidFill>
                <a:effectLst/>
                <a:latin typeface="Arial" panose="020B0604020202020204" pitchFamily="34" charset="0"/>
                <a:cs typeface="Arial" panose="020B0604020202020204" pitchFamily="34" charset="0"/>
              </a:rPr>
              <a:t>u </a:t>
            </a:r>
            <a:r>
              <a:rPr lang="en-US" sz="1800" b="1" i="0" dirty="0" err="1">
                <a:solidFill>
                  <a:srgbClr val="FFFFFF"/>
                </a:solidFill>
                <a:effectLst/>
                <a:latin typeface="Arial" panose="020B0604020202020204" pitchFamily="34" charset="0"/>
                <a:cs typeface="Arial" panose="020B0604020202020204" pitchFamily="34" charset="0"/>
              </a:rPr>
              <a:t>jādara</a:t>
            </a:r>
            <a:r>
              <a:rPr lang="en-US" sz="1800" b="1" i="0" dirty="0">
                <a:solidFill>
                  <a:srgbClr val="FFFFFF"/>
                </a:solidFill>
                <a:effectLst/>
                <a:latin typeface="Arial" panose="020B0604020202020204" pitchFamily="34" charset="0"/>
                <a:cs typeface="Arial" panose="020B0604020202020204" pitchFamily="34" charset="0"/>
              </a:rPr>
              <a:t> (</a:t>
            </a:r>
            <a:r>
              <a:rPr lang="en-US" sz="1800" b="1" i="0" dirty="0" err="1">
                <a:solidFill>
                  <a:srgbClr val="FFFFFF"/>
                </a:solidFill>
                <a:effectLst/>
                <a:latin typeface="Arial" panose="020B0604020202020204" pitchFamily="34" charset="0"/>
                <a:cs typeface="Arial" panose="020B0604020202020204" pitchFamily="34" charset="0"/>
              </a:rPr>
              <a:t>rindas</a:t>
            </a:r>
            <a:r>
              <a:rPr lang="en-US" sz="1800" b="1" i="0" dirty="0">
                <a:solidFill>
                  <a:srgbClr val="FFFFFF"/>
                </a:solidFill>
                <a:effectLst/>
                <a:latin typeface="Arial" panose="020B0604020202020204" pitchFamily="34" charset="0"/>
                <a:cs typeface="Arial" panose="020B0604020202020204" pitchFamily="34" charset="0"/>
              </a:rPr>
              <a:t> </a:t>
            </a:r>
            <a:r>
              <a:rPr lang="en-US" sz="1800" b="1" i="0" dirty="0" err="1">
                <a:solidFill>
                  <a:srgbClr val="FFFFFF"/>
                </a:solidFill>
                <a:effectLst/>
                <a:latin typeface="Arial" panose="020B0604020202020204" pitchFamily="34" charset="0"/>
                <a:cs typeface="Arial" panose="020B0604020202020204" pitchFamily="34" charset="0"/>
              </a:rPr>
              <a:t>mazināšanai</a:t>
            </a:r>
            <a:r>
              <a:rPr lang="en-US" sz="1800" b="1" i="0" dirty="0">
                <a:solidFill>
                  <a:srgbClr val="FFFFFF"/>
                </a:solidFill>
                <a:effectLst/>
                <a:latin typeface="Arial" panose="020B0604020202020204" pitchFamily="34" charset="0"/>
                <a:cs typeface="Arial" panose="020B0604020202020204" pitchFamily="34" charset="0"/>
              </a:rPr>
              <a:t> </a:t>
            </a:r>
            <a:r>
              <a:rPr lang="en-US" sz="1800" b="1" i="0" dirty="0" err="1">
                <a:solidFill>
                  <a:srgbClr val="FFFFFF"/>
                </a:solidFill>
                <a:effectLst/>
                <a:latin typeface="Arial" panose="020B0604020202020204" pitchFamily="34" charset="0"/>
                <a:cs typeface="Arial" panose="020B0604020202020204" pitchFamily="34" charset="0"/>
              </a:rPr>
              <a:t>uz</a:t>
            </a:r>
            <a:r>
              <a:rPr lang="en-US" sz="1800" b="1" i="0" dirty="0">
                <a:solidFill>
                  <a:srgbClr val="FFFFFF"/>
                </a:solidFill>
                <a:effectLst/>
                <a:latin typeface="Arial" panose="020B0604020202020204" pitchFamily="34" charset="0"/>
                <a:cs typeface="Arial" panose="020B0604020202020204" pitchFamily="34" charset="0"/>
              </a:rPr>
              <a:t> </a:t>
            </a:r>
            <a:r>
              <a:rPr lang="en-US" sz="1800" b="1" i="0" dirty="0" err="1">
                <a:solidFill>
                  <a:srgbClr val="FFFFFF"/>
                </a:solidFill>
                <a:effectLst/>
                <a:latin typeface="Arial" panose="020B0604020202020204" pitchFamily="34" charset="0"/>
                <a:cs typeface="Arial" panose="020B0604020202020204" pitchFamily="34" charset="0"/>
              </a:rPr>
              <a:t>vietām</a:t>
            </a:r>
            <a:br>
              <a:rPr lang="en-US" sz="1800" b="1" dirty="0">
                <a:solidFill>
                  <a:srgbClr val="FFFFFF"/>
                </a:solidFill>
                <a:latin typeface="Arial" panose="020B0604020202020204" pitchFamily="34" charset="0"/>
                <a:cs typeface="Arial" panose="020B0604020202020204" pitchFamily="34" charset="0"/>
              </a:rPr>
            </a:br>
            <a:r>
              <a:rPr lang="en-US" sz="1800" b="1" i="0" dirty="0" err="1">
                <a:solidFill>
                  <a:srgbClr val="FFFFFF"/>
                </a:solidFill>
                <a:effectLst/>
                <a:latin typeface="Arial" panose="020B0604020202020204" pitchFamily="34" charset="0"/>
                <a:cs typeface="Arial" panose="020B0604020202020204" pitchFamily="34" charset="0"/>
              </a:rPr>
              <a:t>pašvaldības</a:t>
            </a:r>
            <a:r>
              <a:rPr lang="en-US" sz="1800" b="1" i="0" dirty="0">
                <a:solidFill>
                  <a:srgbClr val="FFFFFF"/>
                </a:solidFill>
                <a:effectLst/>
                <a:latin typeface="Arial" panose="020B0604020202020204" pitchFamily="34" charset="0"/>
                <a:cs typeface="Arial" panose="020B0604020202020204" pitchFamily="34" charset="0"/>
              </a:rPr>
              <a:t> PII) </a:t>
            </a:r>
            <a:r>
              <a:rPr lang="en-US" sz="1800" b="1" i="0" dirty="0" err="1">
                <a:solidFill>
                  <a:srgbClr val="FFFFFF"/>
                </a:solidFill>
                <a:effectLst/>
                <a:latin typeface="Arial" panose="020B0604020202020204" pitchFamily="34" charset="0"/>
                <a:cs typeface="Arial" panose="020B0604020202020204" pitchFamily="34" charset="0"/>
              </a:rPr>
              <a:t>līdz</a:t>
            </a:r>
            <a:r>
              <a:rPr lang="en-US" sz="1800" b="1" i="0" dirty="0">
                <a:solidFill>
                  <a:srgbClr val="FFFFFF"/>
                </a:solidFill>
                <a:effectLst/>
                <a:latin typeface="Arial" panose="020B0604020202020204" pitchFamily="34" charset="0"/>
                <a:cs typeface="Arial" panose="020B0604020202020204" pitchFamily="34" charset="0"/>
              </a:rPr>
              <a:t> 2025.gada</a:t>
            </a:r>
            <a:r>
              <a:rPr lang="lv-LV" sz="1800" b="1" i="0" dirty="0">
                <a:solidFill>
                  <a:srgbClr val="FFFFFF"/>
                </a:solidFill>
                <a:effectLst/>
                <a:latin typeface="Arial" panose="020B0604020202020204" pitchFamily="34" charset="0"/>
                <a:cs typeface="Arial" panose="020B0604020202020204" pitchFamily="34" charset="0"/>
              </a:rPr>
              <a:t>m</a:t>
            </a:r>
            <a:r>
              <a:rPr lang="en-US" sz="1800" b="1" i="0" dirty="0">
                <a:solidFill>
                  <a:srgbClr val="FFFFFF"/>
                </a:solidFill>
                <a:effectLst/>
                <a:latin typeface="Arial" panose="020B0604020202020204" pitchFamily="34" charset="0"/>
                <a:cs typeface="Arial" panose="020B0604020202020204" pitchFamily="34" charset="0"/>
              </a:rPr>
              <a:t>, </a:t>
            </a:r>
            <a:r>
              <a:rPr lang="en-US" sz="1800" b="1" i="0" dirty="0" err="1">
                <a:solidFill>
                  <a:srgbClr val="FFFFFF"/>
                </a:solidFill>
                <a:effectLst/>
                <a:latin typeface="Arial" panose="020B0604020202020204" pitchFamily="34" charset="0"/>
                <a:cs typeface="Arial" panose="020B0604020202020204" pitchFamily="34" charset="0"/>
              </a:rPr>
              <a:t>kamēr</a:t>
            </a:r>
            <a:r>
              <a:rPr lang="en-US" sz="1800" b="1" i="0" dirty="0">
                <a:solidFill>
                  <a:srgbClr val="FFFFFF"/>
                </a:solidFill>
                <a:effectLst/>
                <a:latin typeface="Arial" panose="020B0604020202020204" pitchFamily="34" charset="0"/>
                <a:cs typeface="Arial" panose="020B0604020202020204" pitchFamily="34" charset="0"/>
              </a:rPr>
              <a:t> </a:t>
            </a:r>
            <a:r>
              <a:rPr lang="en-US" sz="1800" b="1" i="0" dirty="0" err="1">
                <a:solidFill>
                  <a:srgbClr val="FFFFFF"/>
                </a:solidFill>
                <a:effectLst/>
                <a:latin typeface="Arial" panose="020B0604020202020204" pitchFamily="34" charset="0"/>
                <a:cs typeface="Arial" panose="020B0604020202020204" pitchFamily="34" charset="0"/>
              </a:rPr>
              <a:t>vēl</a:t>
            </a:r>
            <a:r>
              <a:rPr lang="en-US" sz="1800" b="1" i="0" dirty="0">
                <a:solidFill>
                  <a:srgbClr val="FFFFFF"/>
                </a:solidFill>
                <a:effectLst/>
                <a:latin typeface="Arial" panose="020B0604020202020204" pitchFamily="34" charset="0"/>
                <a:cs typeface="Arial" panose="020B0604020202020204" pitchFamily="34" charset="0"/>
              </a:rPr>
              <a:t> nav</a:t>
            </a:r>
            <a:br>
              <a:rPr lang="en-US" sz="1800" b="1" dirty="0">
                <a:solidFill>
                  <a:srgbClr val="FFFFFF"/>
                </a:solidFill>
                <a:latin typeface="Arial" panose="020B0604020202020204" pitchFamily="34" charset="0"/>
                <a:cs typeface="Arial" panose="020B0604020202020204" pitchFamily="34" charset="0"/>
              </a:rPr>
            </a:br>
            <a:r>
              <a:rPr lang="en-US" sz="1800" b="1" i="0" dirty="0" err="1">
                <a:solidFill>
                  <a:srgbClr val="FFFFFF"/>
                </a:solidFill>
                <a:effectLst/>
                <a:latin typeface="Arial" panose="020B0604020202020204" pitchFamily="34" charset="0"/>
                <a:cs typeface="Arial" panose="020B0604020202020204" pitchFamily="34" charset="0"/>
              </a:rPr>
              <a:t>uzbūvēta</a:t>
            </a:r>
            <a:r>
              <a:rPr lang="en-US" sz="1800" b="1" i="0" dirty="0">
                <a:solidFill>
                  <a:srgbClr val="FFFFFF"/>
                </a:solidFill>
                <a:effectLst/>
                <a:latin typeface="Arial" panose="020B0604020202020204" pitchFamily="34" charset="0"/>
                <a:cs typeface="Arial" panose="020B0604020202020204" pitchFamily="34" charset="0"/>
              </a:rPr>
              <a:t> </a:t>
            </a:r>
            <a:r>
              <a:rPr lang="en-US" sz="1800" b="1" i="0" dirty="0" err="1">
                <a:solidFill>
                  <a:srgbClr val="FFFFFF"/>
                </a:solidFill>
                <a:effectLst/>
                <a:latin typeface="Arial" panose="020B0604020202020204" pitchFamily="34" charset="0"/>
                <a:cs typeface="Arial" panose="020B0604020202020204" pitchFamily="34" charset="0"/>
              </a:rPr>
              <a:t>jauna</a:t>
            </a:r>
            <a:r>
              <a:rPr lang="en-US" sz="1800" b="1" i="0" dirty="0">
                <a:solidFill>
                  <a:srgbClr val="FFFFFF"/>
                </a:solidFill>
                <a:effectLst/>
                <a:latin typeface="Arial" panose="020B0604020202020204" pitchFamily="34" charset="0"/>
                <a:cs typeface="Arial" panose="020B0604020202020204" pitchFamily="34" charset="0"/>
              </a:rPr>
              <a:t> PII?</a:t>
            </a:r>
            <a:r>
              <a:rPr lang="en-US" sz="1800" b="1" i="0" kern="1200" dirty="0">
                <a:solidFill>
                  <a:srgbClr val="FFFFFF"/>
                </a:solidFill>
                <a:effectLst/>
                <a:latin typeface="+mj-lt"/>
                <a:ea typeface="+mj-ea"/>
                <a:cs typeface="+mj-cs"/>
              </a:rPr>
              <a:t>?</a:t>
            </a:r>
            <a:br>
              <a:rPr lang="en-US" sz="1800" b="1" kern="1200" spc="100" dirty="0">
                <a:solidFill>
                  <a:srgbClr val="FFFFFF"/>
                </a:solidFill>
                <a:effectLst/>
                <a:latin typeface="+mj-lt"/>
                <a:ea typeface="+mj-ea"/>
                <a:cs typeface="+mj-cs"/>
              </a:rPr>
            </a:br>
            <a:endParaRPr lang="en-US" sz="1800" b="1"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DCB784B9-6C16-4B87-B2D6-D924A9208D6E}"/>
              </a:ext>
            </a:extLst>
          </p:cNvPr>
          <p:cNvSpPr>
            <a:spLocks noGrp="1"/>
          </p:cNvSpPr>
          <p:nvPr>
            <p:ph idx="1"/>
          </p:nvPr>
        </p:nvSpPr>
        <p:spPr>
          <a:xfrm>
            <a:off x="1371599" y="2318197"/>
            <a:ext cx="9724031" cy="3683358"/>
          </a:xfrm>
        </p:spPr>
        <p:txBody>
          <a:bodyPr anchor="ctr">
            <a:normAutofit/>
          </a:bodyPr>
          <a:lstStyle/>
          <a:p>
            <a:pPr>
              <a:buFont typeface="Wingdings" panose="05000000000000000000" pitchFamily="2" charset="2"/>
              <a:buChar char="§"/>
            </a:pPr>
            <a:r>
              <a:rPr lang="lv-LV" sz="2000" dirty="0">
                <a:effectLst/>
                <a:latin typeface="Arial Narrow" panose="020B0606020202030204" pitchFamily="34" charset="0"/>
                <a:ea typeface="Calibri" panose="020F0502020204030204" pitchFamily="34" charset="0"/>
                <a:cs typeface="Arial" panose="020B0604020202020204" pitchFamily="34" charset="0"/>
              </a:rPr>
              <a:t>Izvietot 3 vecākās (no 5 gadu vecuma) PII grupas Carnikavas pamatskolas ēkā.  Tā vietā, atbrīvot piemērotas esošas telpas jaunākajām grupām “Riekstiņā”</a:t>
            </a:r>
          </a:p>
          <a:p>
            <a:pPr>
              <a:buFont typeface="Wingdings" panose="05000000000000000000" pitchFamily="2" charset="2"/>
              <a:buChar char="§"/>
            </a:pPr>
            <a:r>
              <a:rPr lang="lv-LV" sz="2000" dirty="0">
                <a:effectLst/>
                <a:latin typeface="Arial Narrow" panose="020B0606020202030204" pitchFamily="34" charset="0"/>
                <a:ea typeface="Calibri" panose="020F0502020204030204" pitchFamily="34" charset="0"/>
                <a:cs typeface="Arial" panose="020B0604020202020204" pitchFamily="34" charset="0"/>
              </a:rPr>
              <a:t>Atlikt esošo PII telpu atbrīvošanu Adažu VSK telpās. </a:t>
            </a:r>
          </a:p>
          <a:p>
            <a:pPr>
              <a:buFont typeface="Wingdings" panose="05000000000000000000" pitchFamily="2" charset="2"/>
              <a:buChar char="§"/>
            </a:pPr>
            <a:r>
              <a:rPr lang="lv-LV" sz="2000" dirty="0">
                <a:effectLst/>
                <a:latin typeface="Arial Narrow" panose="020B0606020202030204" pitchFamily="34" charset="0"/>
                <a:ea typeface="Calibri" panose="020F0502020204030204" pitchFamily="34" charset="0"/>
                <a:cs typeface="Arial" panose="020B0604020202020204" pitchFamily="34" charset="0"/>
              </a:rPr>
              <a:t>Papildus (ar palielinātu līdzfinansējumu) vietas esošajās PPII </a:t>
            </a:r>
            <a:endParaRPr lang="en-US" sz="2000" dirty="0">
              <a:effectLst/>
              <a:latin typeface="Arial Narrow" panose="020B060602020203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r>
              <a:rPr lang="lv-LV" sz="2000" dirty="0">
                <a:effectLst/>
                <a:latin typeface="Arial Narrow" panose="020B0606020202030204" pitchFamily="34" charset="0"/>
                <a:ea typeface="Calibri" panose="020F0502020204030204" pitchFamily="34" charset="0"/>
                <a:cs typeface="Arial" panose="020B0604020202020204" pitchFamily="34" charset="0"/>
              </a:rPr>
              <a:t>Aukļu pakalpojumu veicināšana (palielinot līdzfinansējumu)</a:t>
            </a:r>
            <a:endParaRPr lang="lv-LV" sz="2000" dirty="0">
              <a:latin typeface="Arial Narrow" panose="020B060602020203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r>
              <a:rPr lang="lv-LV" sz="2000" dirty="0">
                <a:effectLst/>
                <a:latin typeface="Arial Narrow" panose="020B0606020202030204" pitchFamily="34" charset="0"/>
                <a:ea typeface="Calibri" panose="020F0502020204030204" pitchFamily="34" charset="0"/>
                <a:cs typeface="Arial" panose="020B0604020202020204" pitchFamily="34" charset="0"/>
              </a:rPr>
              <a:t>Sadarbība ar Rīgas un citu pašvaldību PII </a:t>
            </a:r>
            <a:endParaRPr lang="en-US" sz="2000" dirty="0">
              <a:effectLst/>
              <a:latin typeface="Arial Narrow" panose="020B060602020203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endParaRPr lang="lv-LV" sz="2000" dirty="0">
              <a:effectLst/>
              <a:latin typeface="Arial Narrow" panose="020B0606020202030204" pitchFamily="34" charset="0"/>
              <a:ea typeface="Calibri" panose="020F0502020204030204" pitchFamily="34" charset="0"/>
              <a:cs typeface="Arial" panose="020B0604020202020204" pitchFamily="34" charset="0"/>
            </a:endParaRPr>
          </a:p>
          <a:p>
            <a:pPr marL="0" indent="0">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dirty="0"/>
          </a:p>
        </p:txBody>
      </p:sp>
      <p:sp>
        <p:nvSpPr>
          <p:cNvPr id="2" name="TextBox 1"/>
          <p:cNvSpPr txBox="1"/>
          <p:nvPr/>
        </p:nvSpPr>
        <p:spPr>
          <a:xfrm>
            <a:off x="611132" y="1259023"/>
            <a:ext cx="184731" cy="369332"/>
          </a:xfrm>
          <a:prstGeom prst="rect">
            <a:avLst/>
          </a:prstGeom>
          <a:noFill/>
        </p:spPr>
        <p:txBody>
          <a:bodyPr wrap="none" rtlCol="0">
            <a:spAutoFit/>
          </a:bodyPr>
          <a:lstStyle/>
          <a:p>
            <a:endParaRPr lang="en-GB" dirty="0"/>
          </a:p>
        </p:txBody>
      </p:sp>
      <p:sp>
        <p:nvSpPr>
          <p:cNvPr id="5" name="Rectangle 1"/>
          <p:cNvSpPr>
            <a:spLocks noChangeArrowheads="1"/>
          </p:cNvSpPr>
          <p:nvPr/>
        </p:nvSpPr>
        <p:spPr bwMode="auto">
          <a:xfrm>
            <a:off x="5916613" y="-909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dec"/>
              </a:tabLst>
              <a:defRPr>
                <a:solidFill>
                  <a:schemeClr val="tx1"/>
                </a:solidFill>
                <a:latin typeface="Arial" pitchFamily="34" charset="0"/>
                <a:cs typeface="Arial" pitchFamily="34" charset="0"/>
              </a:defRPr>
            </a:lvl1pPr>
            <a:lvl2pPr fontAlgn="base">
              <a:spcBef>
                <a:spcPct val="0"/>
              </a:spcBef>
              <a:spcAft>
                <a:spcPct val="0"/>
              </a:spcAft>
              <a:tabLst>
                <a:tab pos="228600" algn="dec"/>
              </a:tabLst>
              <a:defRPr>
                <a:solidFill>
                  <a:schemeClr val="tx1"/>
                </a:solidFill>
                <a:latin typeface="Arial" pitchFamily="34" charset="0"/>
                <a:cs typeface="Arial" pitchFamily="34" charset="0"/>
              </a:defRPr>
            </a:lvl2pPr>
            <a:lvl3pPr fontAlgn="base">
              <a:spcBef>
                <a:spcPct val="0"/>
              </a:spcBef>
              <a:spcAft>
                <a:spcPct val="0"/>
              </a:spcAft>
              <a:tabLst>
                <a:tab pos="228600" algn="dec"/>
              </a:tabLst>
              <a:defRPr>
                <a:solidFill>
                  <a:schemeClr val="tx1"/>
                </a:solidFill>
                <a:latin typeface="Arial" pitchFamily="34" charset="0"/>
                <a:cs typeface="Arial" pitchFamily="34" charset="0"/>
              </a:defRPr>
            </a:lvl3pPr>
            <a:lvl4pPr fontAlgn="base">
              <a:spcBef>
                <a:spcPct val="0"/>
              </a:spcBef>
              <a:spcAft>
                <a:spcPct val="0"/>
              </a:spcAft>
              <a:tabLst>
                <a:tab pos="228600" algn="dec"/>
              </a:tabLst>
              <a:defRPr>
                <a:solidFill>
                  <a:schemeClr val="tx1"/>
                </a:solidFill>
                <a:latin typeface="Arial" pitchFamily="34" charset="0"/>
                <a:cs typeface="Arial" pitchFamily="34" charset="0"/>
              </a:defRPr>
            </a:lvl4pPr>
            <a:lvl5pPr fontAlgn="base">
              <a:spcBef>
                <a:spcPct val="0"/>
              </a:spcBef>
              <a:spcAft>
                <a:spcPct val="0"/>
              </a:spcAft>
              <a:tabLst>
                <a:tab pos="228600" algn="dec"/>
              </a:tabLst>
              <a:defRPr>
                <a:solidFill>
                  <a:schemeClr val="tx1"/>
                </a:solidFill>
                <a:latin typeface="Arial" pitchFamily="34" charset="0"/>
                <a:cs typeface="Arial" pitchFamily="34" charset="0"/>
              </a:defRPr>
            </a:lvl5pPr>
            <a:lvl6pPr fontAlgn="base">
              <a:spcBef>
                <a:spcPct val="0"/>
              </a:spcBef>
              <a:spcAft>
                <a:spcPct val="0"/>
              </a:spcAft>
              <a:tabLst>
                <a:tab pos="228600" algn="dec"/>
              </a:tabLst>
              <a:defRPr>
                <a:solidFill>
                  <a:schemeClr val="tx1"/>
                </a:solidFill>
                <a:latin typeface="Arial" pitchFamily="34" charset="0"/>
                <a:cs typeface="Arial" pitchFamily="34" charset="0"/>
              </a:defRPr>
            </a:lvl6pPr>
            <a:lvl7pPr fontAlgn="base">
              <a:spcBef>
                <a:spcPct val="0"/>
              </a:spcBef>
              <a:spcAft>
                <a:spcPct val="0"/>
              </a:spcAft>
              <a:tabLst>
                <a:tab pos="228600" algn="dec"/>
              </a:tabLst>
              <a:defRPr>
                <a:solidFill>
                  <a:schemeClr val="tx1"/>
                </a:solidFill>
                <a:latin typeface="Arial" pitchFamily="34" charset="0"/>
                <a:cs typeface="Arial" pitchFamily="34" charset="0"/>
              </a:defRPr>
            </a:lvl7pPr>
            <a:lvl8pPr fontAlgn="base">
              <a:spcBef>
                <a:spcPct val="0"/>
              </a:spcBef>
              <a:spcAft>
                <a:spcPct val="0"/>
              </a:spcAft>
              <a:tabLst>
                <a:tab pos="228600" algn="dec"/>
              </a:tabLst>
              <a:defRPr>
                <a:solidFill>
                  <a:schemeClr val="tx1"/>
                </a:solidFill>
                <a:latin typeface="Arial" pitchFamily="34" charset="0"/>
                <a:cs typeface="Arial" pitchFamily="34" charset="0"/>
              </a:defRPr>
            </a:lvl8pPr>
            <a:lvl9pPr fontAlgn="base">
              <a:spcBef>
                <a:spcPct val="0"/>
              </a:spcBef>
              <a:spcAft>
                <a:spcPct val="0"/>
              </a:spcAft>
              <a:tabLst>
                <a:tab pos="228600" algn="dec"/>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dec"/>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2407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2FC8DE4F-FFBB-4E7E-AC9F-4B38A832FF3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1800" b="1" i="0" kern="1200" dirty="0" err="1">
                <a:solidFill>
                  <a:srgbClr val="FFFFFF"/>
                </a:solidFill>
                <a:effectLst/>
                <a:latin typeface="+mn-lt"/>
                <a:ea typeface="+mj-ea"/>
                <a:cs typeface="+mj-cs"/>
              </a:rPr>
              <a:t>Kāds</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būtu</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optimālākais</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bērnu</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skaits</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Ūbeļu</a:t>
            </a:r>
            <a:r>
              <a:rPr lang="en-US" sz="1800" b="1" i="0" kern="1200" dirty="0">
                <a:solidFill>
                  <a:srgbClr val="FFFFFF"/>
                </a:solidFill>
                <a:effectLst/>
                <a:latin typeface="+mn-lt"/>
                <a:ea typeface="+mj-ea"/>
                <a:cs typeface="+mj-cs"/>
              </a:rPr>
              <a:t> 18 PII? </a:t>
            </a:r>
            <a:r>
              <a:rPr lang="en-US" sz="1800" b="1" i="0" kern="1200" dirty="0" err="1">
                <a:solidFill>
                  <a:srgbClr val="FFFFFF"/>
                </a:solidFill>
                <a:effectLst/>
                <a:latin typeface="+mn-lt"/>
                <a:ea typeface="+mj-ea"/>
                <a:cs typeface="+mj-cs"/>
              </a:rPr>
              <a:t>Pieļaujam</a:t>
            </a:r>
            <a:r>
              <a:rPr lang="en-US" sz="1800" b="1" i="0" kern="1200" dirty="0">
                <a:solidFill>
                  <a:srgbClr val="FFFFFF"/>
                </a:solidFill>
                <a:effectLst/>
                <a:latin typeface="+mn-lt"/>
                <a:ea typeface="+mj-ea"/>
                <a:cs typeface="+mj-cs"/>
              </a:rPr>
              <a:t>,</a:t>
            </a:r>
            <a:br>
              <a:rPr lang="en-US" sz="1800" b="1" kern="1200" dirty="0">
                <a:solidFill>
                  <a:srgbClr val="FFFFFF"/>
                </a:solidFill>
                <a:latin typeface="+mn-lt"/>
                <a:ea typeface="+mj-ea"/>
                <a:cs typeface="+mj-cs"/>
              </a:rPr>
            </a:br>
            <a:r>
              <a:rPr lang="en-US" sz="1800" b="1" i="0" kern="1200" dirty="0">
                <a:solidFill>
                  <a:srgbClr val="FFFFFF"/>
                </a:solidFill>
                <a:effectLst/>
                <a:latin typeface="+mn-lt"/>
                <a:ea typeface="+mj-ea"/>
                <a:cs typeface="+mj-cs"/>
              </a:rPr>
              <a:t>ka 288 </a:t>
            </a:r>
            <a:r>
              <a:rPr lang="en-US" sz="1800" b="1" i="0" kern="1200" dirty="0" err="1">
                <a:solidFill>
                  <a:srgbClr val="FFFFFF"/>
                </a:solidFill>
                <a:effectLst/>
                <a:latin typeface="+mn-lt"/>
                <a:ea typeface="+mj-ea"/>
                <a:cs typeface="+mj-cs"/>
              </a:rPr>
              <a:t>vietas</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noteiktas</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ņemot</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vērā</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maksimālo</a:t>
            </a:r>
            <a:r>
              <a:rPr lang="en-US" sz="1800" b="1" i="0" kern="1200" dirty="0">
                <a:solidFill>
                  <a:srgbClr val="FFFFFF"/>
                </a:solidFill>
                <a:effectLst/>
                <a:latin typeface="+mn-lt"/>
                <a:ea typeface="+mj-ea"/>
                <a:cs typeface="+mj-cs"/>
              </a:rPr>
              <a:t>, ko tur var </a:t>
            </a:r>
            <a:r>
              <a:rPr lang="en-US" sz="1800" b="1" i="0" kern="1200" dirty="0" err="1">
                <a:solidFill>
                  <a:srgbClr val="FFFFFF"/>
                </a:solidFill>
                <a:effectLst/>
                <a:latin typeface="+mn-lt"/>
                <a:ea typeface="+mj-ea"/>
                <a:cs typeface="+mj-cs"/>
              </a:rPr>
              <a:t>paredzēt</a:t>
            </a:r>
            <a:r>
              <a:rPr lang="en-US" sz="1800" b="1" i="0" kern="1200" dirty="0">
                <a:solidFill>
                  <a:srgbClr val="FFFFFF"/>
                </a:solidFill>
                <a:effectLst/>
                <a:latin typeface="+mn-lt"/>
                <a:ea typeface="+mj-ea"/>
                <a:cs typeface="+mj-cs"/>
              </a:rPr>
              <a:t>,</a:t>
            </a:r>
            <a:br>
              <a:rPr lang="en-US" sz="1800" b="1" kern="1200" dirty="0">
                <a:solidFill>
                  <a:srgbClr val="FFFFFF"/>
                </a:solidFill>
                <a:latin typeface="+mn-lt"/>
                <a:ea typeface="+mj-ea"/>
                <a:cs typeface="+mj-cs"/>
              </a:rPr>
            </a:br>
            <a:r>
              <a:rPr lang="en-US" sz="1800" b="1" i="0" kern="1200" dirty="0">
                <a:solidFill>
                  <a:srgbClr val="FFFFFF"/>
                </a:solidFill>
                <a:effectLst/>
                <a:latin typeface="+mn-lt"/>
                <a:ea typeface="+mj-ea"/>
                <a:cs typeface="+mj-cs"/>
              </a:rPr>
              <a:t>bet </a:t>
            </a:r>
            <a:r>
              <a:rPr lang="en-US" sz="1800" b="1" i="0" kern="1200" dirty="0" err="1">
                <a:solidFill>
                  <a:srgbClr val="FFFFFF"/>
                </a:solidFill>
                <a:effectLst/>
                <a:latin typeface="+mn-lt"/>
                <a:ea typeface="+mj-ea"/>
                <a:cs typeface="+mj-cs"/>
              </a:rPr>
              <a:t>kāds</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būtu</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ieteicamais</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skaits</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lai</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grupiņas</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nebūtu</a:t>
            </a:r>
            <a:r>
              <a:rPr lang="en-US" sz="1800" b="1" i="0" kern="1200" dirty="0">
                <a:solidFill>
                  <a:srgbClr val="FFFFFF"/>
                </a:solidFill>
                <a:effectLst/>
                <a:latin typeface="+mn-lt"/>
                <a:ea typeface="+mj-ea"/>
                <a:cs typeface="+mj-cs"/>
              </a:rPr>
              <a:t> </a:t>
            </a:r>
            <a:r>
              <a:rPr lang="en-US" sz="1800" b="1" i="0" kern="1200" dirty="0" err="1">
                <a:solidFill>
                  <a:srgbClr val="FFFFFF"/>
                </a:solidFill>
                <a:effectLst/>
                <a:latin typeface="+mn-lt"/>
                <a:ea typeface="+mj-ea"/>
                <a:cs typeface="+mj-cs"/>
              </a:rPr>
              <a:t>pārbāztas</a:t>
            </a:r>
            <a:r>
              <a:rPr lang="en-US" sz="1800" b="1" i="0" kern="1200" dirty="0">
                <a:solidFill>
                  <a:srgbClr val="FFFFFF"/>
                </a:solidFill>
                <a:effectLst/>
                <a:latin typeface="+mn-lt"/>
                <a:ea typeface="+mj-ea"/>
                <a:cs typeface="+mj-cs"/>
              </a:rPr>
              <a:t>?</a:t>
            </a:r>
            <a:br>
              <a:rPr lang="en-US" sz="1800" b="1" kern="1200" spc="100" dirty="0">
                <a:solidFill>
                  <a:srgbClr val="FFFFFF"/>
                </a:solidFill>
                <a:effectLst/>
                <a:latin typeface="+mn-lt"/>
                <a:ea typeface="+mj-ea"/>
                <a:cs typeface="+mj-cs"/>
              </a:rPr>
            </a:br>
            <a:endParaRPr lang="en-US" sz="1800" b="1" kern="1200" dirty="0">
              <a:solidFill>
                <a:srgbClr val="FFFFFF"/>
              </a:solidFill>
              <a:latin typeface="+mn-lt"/>
              <a:ea typeface="+mj-ea"/>
              <a:cs typeface="+mj-cs"/>
            </a:endParaRPr>
          </a:p>
        </p:txBody>
      </p:sp>
      <p:sp>
        <p:nvSpPr>
          <p:cNvPr id="2" name="TextBox 1"/>
          <p:cNvSpPr txBox="1"/>
          <p:nvPr/>
        </p:nvSpPr>
        <p:spPr>
          <a:xfrm>
            <a:off x="611132" y="1259023"/>
            <a:ext cx="184731" cy="369332"/>
          </a:xfrm>
          <a:prstGeom prst="rect">
            <a:avLst/>
          </a:prstGeom>
          <a:noFill/>
        </p:spPr>
        <p:txBody>
          <a:bodyPr wrap="none" rtlCol="0">
            <a:spAutoFit/>
          </a:bodyPr>
          <a:lstStyle/>
          <a:p>
            <a:endParaRPr lang="en-GB" dirty="0"/>
          </a:p>
        </p:txBody>
      </p:sp>
      <p:graphicFrame>
        <p:nvGraphicFramePr>
          <p:cNvPr id="10" name="Table 9">
            <a:extLst>
              <a:ext uri="{FF2B5EF4-FFF2-40B4-BE49-F238E27FC236}">
                <a16:creationId xmlns:a16="http://schemas.microsoft.com/office/drawing/2014/main" id="{58AC6924-FAB1-9C5C-767F-29A0A1F74D01}"/>
              </a:ext>
            </a:extLst>
          </p:cNvPr>
          <p:cNvGraphicFramePr>
            <a:graphicFrameLocks noGrp="1"/>
          </p:cNvGraphicFramePr>
          <p:nvPr>
            <p:extLst>
              <p:ext uri="{D42A27DB-BD31-4B8C-83A1-F6EECF244321}">
                <p14:modId xmlns:p14="http://schemas.microsoft.com/office/powerpoint/2010/main" val="1103993375"/>
              </p:ext>
            </p:extLst>
          </p:nvPr>
        </p:nvGraphicFramePr>
        <p:xfrm>
          <a:off x="1003327" y="1966293"/>
          <a:ext cx="10185348" cy="4452167"/>
        </p:xfrm>
        <a:graphic>
          <a:graphicData uri="http://schemas.openxmlformats.org/drawingml/2006/table">
            <a:tbl>
              <a:tblPr firstRow="1" bandRow="1"/>
              <a:tblGrid>
                <a:gridCol w="1502032">
                  <a:extLst>
                    <a:ext uri="{9D8B030D-6E8A-4147-A177-3AD203B41FA5}">
                      <a16:colId xmlns:a16="http://schemas.microsoft.com/office/drawing/2014/main" val="1422252342"/>
                    </a:ext>
                  </a:extLst>
                </a:gridCol>
                <a:gridCol w="1416720">
                  <a:extLst>
                    <a:ext uri="{9D8B030D-6E8A-4147-A177-3AD203B41FA5}">
                      <a16:colId xmlns:a16="http://schemas.microsoft.com/office/drawing/2014/main" val="3473071030"/>
                    </a:ext>
                  </a:extLst>
                </a:gridCol>
                <a:gridCol w="1389200">
                  <a:extLst>
                    <a:ext uri="{9D8B030D-6E8A-4147-A177-3AD203B41FA5}">
                      <a16:colId xmlns:a16="http://schemas.microsoft.com/office/drawing/2014/main" val="1564779314"/>
                    </a:ext>
                  </a:extLst>
                </a:gridCol>
                <a:gridCol w="1263985">
                  <a:extLst>
                    <a:ext uri="{9D8B030D-6E8A-4147-A177-3AD203B41FA5}">
                      <a16:colId xmlns:a16="http://schemas.microsoft.com/office/drawing/2014/main" val="2923176693"/>
                    </a:ext>
                  </a:extLst>
                </a:gridCol>
                <a:gridCol w="1255730">
                  <a:extLst>
                    <a:ext uri="{9D8B030D-6E8A-4147-A177-3AD203B41FA5}">
                      <a16:colId xmlns:a16="http://schemas.microsoft.com/office/drawing/2014/main" val="3997955871"/>
                    </a:ext>
                  </a:extLst>
                </a:gridCol>
                <a:gridCol w="1148940">
                  <a:extLst>
                    <a:ext uri="{9D8B030D-6E8A-4147-A177-3AD203B41FA5}">
                      <a16:colId xmlns:a16="http://schemas.microsoft.com/office/drawing/2014/main" val="3919373234"/>
                    </a:ext>
                  </a:extLst>
                </a:gridCol>
                <a:gridCol w="1090611">
                  <a:extLst>
                    <a:ext uri="{9D8B030D-6E8A-4147-A177-3AD203B41FA5}">
                      <a16:colId xmlns:a16="http://schemas.microsoft.com/office/drawing/2014/main" val="1051726119"/>
                    </a:ext>
                  </a:extLst>
                </a:gridCol>
                <a:gridCol w="1118130">
                  <a:extLst>
                    <a:ext uri="{9D8B030D-6E8A-4147-A177-3AD203B41FA5}">
                      <a16:colId xmlns:a16="http://schemas.microsoft.com/office/drawing/2014/main" val="1855350404"/>
                    </a:ext>
                  </a:extLst>
                </a:gridCol>
              </a:tblGrid>
              <a:tr h="474497">
                <a:tc>
                  <a:txBody>
                    <a:bodyPr/>
                    <a:lstStyle/>
                    <a:p>
                      <a:pPr algn="ctr">
                        <a:lnSpc>
                          <a:spcPct val="115000"/>
                        </a:lnSpc>
                        <a:spcAft>
                          <a:spcPts val="800"/>
                        </a:spcAft>
                      </a:pPr>
                      <a:r>
                        <a:rPr lang="lv-LV" sz="900" b="1">
                          <a:solidFill>
                            <a:schemeClr val="tx1"/>
                          </a:solidFill>
                          <a:effectLst/>
                          <a:latin typeface="Arial" panose="020B0604020202020204" pitchFamily="34" charset="0"/>
                          <a:ea typeface="Arial" panose="020B0604020202020204" pitchFamily="34" charset="0"/>
                          <a:cs typeface="Arial" panose="020B0604020202020204" pitchFamily="34" charset="0"/>
                        </a:rPr>
                        <a:t>Grupu telpas</a:t>
                      </a:r>
                      <a:endParaRPr lang="lv-LV" sz="9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800"/>
                        </a:spcAft>
                      </a:pPr>
                      <a:r>
                        <a:rPr lang="lv-LV" sz="900" b="1">
                          <a:solidFill>
                            <a:schemeClr val="tx1"/>
                          </a:solidFill>
                          <a:effectLst/>
                          <a:latin typeface="Arial" panose="020B0604020202020204" pitchFamily="34" charset="0"/>
                          <a:ea typeface="Arial" panose="020B0604020202020204" pitchFamily="34" charset="0"/>
                          <a:cs typeface="Arial" panose="020B0604020202020204" pitchFamily="34" charset="0"/>
                        </a:rPr>
                        <a:t>Administratīvās telpas</a:t>
                      </a:r>
                      <a:endParaRPr lang="lv-LV" sz="9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800"/>
                        </a:spcAft>
                        <a:buClrTx/>
                        <a:buSzTx/>
                        <a:buFontTx/>
                        <a:buNone/>
                        <a:tabLst/>
                        <a:defRPr/>
                      </a:pPr>
                      <a:r>
                        <a:rPr lang="lv-LV" sz="900" b="1">
                          <a:solidFill>
                            <a:schemeClr val="tx1"/>
                          </a:solidFill>
                          <a:effectLst/>
                          <a:latin typeface="Arial" panose="020B0604020202020204" pitchFamily="34" charset="0"/>
                          <a:ea typeface="Arial" panose="020B0604020202020204" pitchFamily="34" charset="0"/>
                          <a:cs typeface="Arial" panose="020B0604020202020204" pitchFamily="34" charset="0"/>
                        </a:rPr>
                        <a:t>Individuālās nodarbības,</a:t>
                      </a:r>
                      <a:r>
                        <a:rPr lang="lv-LV" sz="900" b="1" baseline="0">
                          <a:solidFill>
                            <a:schemeClr val="tx1"/>
                          </a:solidFill>
                          <a:effectLst/>
                          <a:latin typeface="Arial" panose="020B0604020202020204" pitchFamily="34" charset="0"/>
                          <a:ea typeface="Arial" panose="020B0604020202020204" pitchFamily="34" charset="0"/>
                          <a:cs typeface="Arial" panose="020B0604020202020204" pitchFamily="34" charset="0"/>
                        </a:rPr>
                        <a:t> speciālisti</a:t>
                      </a:r>
                      <a:endParaRPr lang="lv-LV" sz="9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800"/>
                        </a:spcAft>
                      </a:pPr>
                      <a:r>
                        <a:rPr lang="lv-LV" sz="900" b="1">
                          <a:solidFill>
                            <a:schemeClr val="tx1"/>
                          </a:solidFill>
                          <a:effectLst/>
                          <a:latin typeface="Arial" panose="020B0604020202020204" pitchFamily="34" charset="0"/>
                          <a:ea typeface="Arial" panose="020B0604020202020204" pitchFamily="34" charset="0"/>
                          <a:cs typeface="Times New Roman" panose="02020603050405020304" pitchFamily="18" charset="0"/>
                        </a:rPr>
                        <a:t>Kopīgās</a:t>
                      </a:r>
                      <a:r>
                        <a:rPr lang="lv-LV" sz="900" b="1" baseline="0">
                          <a:solidFill>
                            <a:schemeClr val="tx1"/>
                          </a:solidFill>
                          <a:effectLst/>
                          <a:latin typeface="Arial" panose="020B0604020202020204" pitchFamily="34" charset="0"/>
                          <a:ea typeface="Arial" panose="020B0604020202020204" pitchFamily="34" charset="0"/>
                          <a:cs typeface="Times New Roman" panose="02020603050405020304" pitchFamily="18" charset="0"/>
                        </a:rPr>
                        <a:t> nodarbības</a:t>
                      </a:r>
                      <a:endParaRPr lang="lv-LV" sz="9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800"/>
                        </a:spcAft>
                      </a:pPr>
                      <a:r>
                        <a:rPr lang="lv-LV" sz="900" b="1">
                          <a:solidFill>
                            <a:schemeClr val="tx1"/>
                          </a:solidFill>
                          <a:effectLst/>
                          <a:latin typeface="Arial" panose="020B0604020202020204" pitchFamily="34" charset="0"/>
                          <a:ea typeface="Arial" panose="020B0604020202020204" pitchFamily="34" charset="0"/>
                          <a:cs typeface="Arial" panose="020B0604020202020204" pitchFamily="34" charset="0"/>
                        </a:rPr>
                        <a:t>Virtuves bloks</a:t>
                      </a:r>
                      <a:endParaRPr lang="lv-LV" sz="9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800"/>
                        </a:spcAft>
                      </a:pPr>
                      <a:r>
                        <a:rPr lang="lv-LV" sz="900" b="1">
                          <a:solidFill>
                            <a:schemeClr val="tx1"/>
                          </a:solidFill>
                          <a:effectLst/>
                          <a:latin typeface="Arial" panose="020B0604020202020204" pitchFamily="34" charset="0"/>
                          <a:ea typeface="Arial" panose="020B0604020202020204" pitchFamily="34" charset="0"/>
                          <a:cs typeface="Arial" panose="020B0604020202020204" pitchFamily="34" charset="0"/>
                        </a:rPr>
                        <a:t>Saimniecības</a:t>
                      </a:r>
                      <a:r>
                        <a:rPr lang="lv-LV" sz="900" b="1" baseline="0">
                          <a:solidFill>
                            <a:schemeClr val="tx1"/>
                          </a:solidFill>
                          <a:effectLst/>
                          <a:latin typeface="Arial" panose="020B0604020202020204" pitchFamily="34" charset="0"/>
                          <a:ea typeface="Arial" panose="020B0604020202020204" pitchFamily="34" charset="0"/>
                          <a:cs typeface="Arial" panose="020B0604020202020204" pitchFamily="34" charset="0"/>
                        </a:rPr>
                        <a:t> palīgtelpas</a:t>
                      </a:r>
                      <a:endParaRPr lang="lv-LV" sz="9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r>
                        <a:rPr lang="lv-LV" sz="900" b="1">
                          <a:solidFill>
                            <a:schemeClr val="tx1"/>
                          </a:solidFill>
                          <a:effectLst/>
                          <a:latin typeface="Arial" panose="020B0604020202020204" pitchFamily="34" charset="0"/>
                          <a:ea typeface="Arial" panose="020B0604020202020204" pitchFamily="34" charset="0"/>
                          <a:cs typeface="Times New Roman" panose="02020603050405020304" pitchFamily="18" charset="0"/>
                        </a:rPr>
                        <a:t>Tehniskās</a:t>
                      </a:r>
                      <a:r>
                        <a:rPr lang="lv-LV" sz="900" b="1" baseline="0">
                          <a:solidFill>
                            <a:schemeClr val="tx1"/>
                          </a:solidFill>
                          <a:effectLst/>
                          <a:latin typeface="Arial" panose="020B0604020202020204" pitchFamily="34" charset="0"/>
                          <a:ea typeface="Arial" panose="020B0604020202020204" pitchFamily="34" charset="0"/>
                          <a:cs typeface="Times New Roman" panose="02020603050405020304" pitchFamily="18" charset="0"/>
                        </a:rPr>
                        <a:t> telpas</a:t>
                      </a:r>
                      <a:endParaRPr lang="lv-LV" sz="900" b="1">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bg1">
                        <a:lumMod val="95000"/>
                      </a:schemeClr>
                    </a:solidFill>
                  </a:tcPr>
                </a:tc>
                <a:tc>
                  <a:txBody>
                    <a:bodyPr/>
                    <a:lstStyle/>
                    <a:p>
                      <a:pPr algn="ctr">
                        <a:lnSpc>
                          <a:spcPct val="115000"/>
                        </a:lnSpc>
                        <a:spcAft>
                          <a:spcPts val="800"/>
                        </a:spcAft>
                      </a:pPr>
                      <a:r>
                        <a:rPr lang="lv-LV" sz="900" b="1">
                          <a:solidFill>
                            <a:schemeClr val="tx1"/>
                          </a:solidFill>
                          <a:effectLst/>
                          <a:latin typeface="Arial" panose="020B0604020202020204" pitchFamily="34" charset="0"/>
                          <a:ea typeface="Arial" panose="020B0604020202020204" pitchFamily="34" charset="0"/>
                          <a:cs typeface="Arial" panose="020B0604020202020204" pitchFamily="34" charset="0"/>
                        </a:rPr>
                        <a:t>Gaiteņi,u.c.</a:t>
                      </a:r>
                      <a:r>
                        <a:rPr lang="lv-LV" sz="900" b="1" baseline="0">
                          <a:solidFill>
                            <a:schemeClr val="tx1"/>
                          </a:solidFill>
                          <a:effectLst/>
                          <a:latin typeface="Arial" panose="020B0604020202020204" pitchFamily="34" charset="0"/>
                          <a:ea typeface="Arial" panose="020B0604020202020204" pitchFamily="34" charset="0"/>
                          <a:cs typeface="Arial" panose="020B0604020202020204" pitchFamily="34" charset="0"/>
                        </a:rPr>
                        <a:t> komunikācijas zonas</a:t>
                      </a:r>
                      <a:endParaRPr lang="lv-LV" sz="9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90182482"/>
                  </a:ext>
                </a:extLst>
              </a:tr>
              <a:tr h="438942">
                <a:tc>
                  <a:txBody>
                    <a:bodyPr/>
                    <a:lstStyle/>
                    <a:p>
                      <a:pPr algn="ctr">
                        <a:lnSpc>
                          <a:spcPct val="115000"/>
                        </a:lnSpc>
                        <a:spcAft>
                          <a:spcPts val="800"/>
                        </a:spcAft>
                      </a:pPr>
                      <a:r>
                        <a:rPr lang="lv-LV" sz="1200" baseline="0">
                          <a:solidFill>
                            <a:srgbClr val="000000"/>
                          </a:solidFill>
                          <a:effectLst/>
                          <a:latin typeface="Arial" panose="020B0604020202020204" pitchFamily="34" charset="0"/>
                          <a:ea typeface="Arial" panose="020B0604020202020204" pitchFamily="34" charset="0"/>
                          <a:cs typeface="Arial" panose="020B0604020202020204" pitchFamily="34" charset="0"/>
                        </a:rPr>
                        <a:t>Mācību un guļamtelpa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Vadība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Medmāsa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Aktu zāle</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Piegāde</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Tīrās</a:t>
                      </a:r>
                      <a:r>
                        <a:rPr lang="lv-LV" sz="1200" baseline="0">
                          <a:solidFill>
                            <a:srgbClr val="000000"/>
                          </a:solidFill>
                          <a:effectLst/>
                          <a:latin typeface="Arial" panose="020B0604020202020204" pitchFamily="34" charset="0"/>
                          <a:ea typeface="Arial" panose="020B0604020202020204" pitchFamily="34" charset="0"/>
                          <a:cs typeface="Times New Roman" panose="02020603050405020304" pitchFamily="18" charset="0"/>
                        </a:rPr>
                        <a:t> veļas noliktava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Katlu telpa</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bg1">
                        <a:lumMod val="95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Ieejas halle</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86787362"/>
                  </a:ext>
                </a:extLst>
              </a:tr>
              <a:tr h="438942">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Garderobe </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Lietvedība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Logopēds</a:t>
                      </a:r>
                      <a:r>
                        <a:rPr lang="lv-LV" sz="1200" baseline="0">
                          <a:solidFill>
                            <a:srgbClr val="000000"/>
                          </a:solidFill>
                          <a:effectLst/>
                          <a:latin typeface="Arial" panose="020B0604020202020204" pitchFamily="34" charset="0"/>
                          <a:ea typeface="Arial" panose="020B0604020202020204" pitchFamily="34" charset="0"/>
                          <a:cs typeface="Arial" panose="020B0604020202020204" pitchFamily="34" charset="0"/>
                        </a:rPr>
                        <a:t> 1</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Sporta zāle</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Personāla</a:t>
                      </a:r>
                      <a:r>
                        <a:rPr lang="lv-LV" sz="1200" baseline="0">
                          <a:solidFill>
                            <a:srgbClr val="000000"/>
                          </a:solidFill>
                          <a:effectLst/>
                          <a:latin typeface="Arial" panose="020B0604020202020204" pitchFamily="34" charset="0"/>
                          <a:ea typeface="Arial" panose="020B0604020202020204" pitchFamily="34" charset="0"/>
                          <a:cs typeface="Arial" panose="020B0604020202020204" pitchFamily="34" charset="0"/>
                        </a:rPr>
                        <a:t> garderobe</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Netīrās</a:t>
                      </a:r>
                      <a:r>
                        <a:rPr lang="lv-LV" sz="1200" baseline="0">
                          <a:solidFill>
                            <a:srgbClr val="000000"/>
                          </a:solidFill>
                          <a:effectLst/>
                          <a:latin typeface="Arial" panose="020B0604020202020204" pitchFamily="34" charset="0"/>
                          <a:ea typeface="Arial" panose="020B0604020202020204" pitchFamily="34" charset="0"/>
                          <a:cs typeface="Arial" panose="020B0604020202020204" pitchFamily="34" charset="0"/>
                        </a:rPr>
                        <a:t> veļas noliktava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El.</a:t>
                      </a:r>
                      <a:r>
                        <a:rPr lang="lv-LV" sz="1200" baseline="0">
                          <a:solidFill>
                            <a:srgbClr val="000000"/>
                          </a:solidFill>
                          <a:effectLst/>
                          <a:latin typeface="Arial" panose="020B0604020202020204" pitchFamily="34" charset="0"/>
                          <a:ea typeface="Arial" panose="020B0604020202020204" pitchFamily="34" charset="0"/>
                          <a:cs typeface="Arial" panose="020B0604020202020204" pitchFamily="34" charset="0"/>
                        </a:rPr>
                        <a:t> sadales telpa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bg1">
                        <a:lumMod val="95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Gaiteņi</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06119786"/>
                  </a:ext>
                </a:extLst>
              </a:tr>
              <a:tr h="438942">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Grupas sanmezgls</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Mācību</a:t>
                      </a:r>
                      <a:r>
                        <a:rPr lang="lv-LV" sz="1200" baseline="0">
                          <a:solidFill>
                            <a:srgbClr val="000000"/>
                          </a:solidFill>
                          <a:effectLst/>
                          <a:latin typeface="Arial" panose="020B0604020202020204" pitchFamily="34" charset="0"/>
                          <a:ea typeface="Arial" panose="020B0604020202020204" pitchFamily="34" charset="0"/>
                          <a:cs typeface="Arial" panose="020B0604020202020204" pitchFamily="34" charset="0"/>
                        </a:rPr>
                        <a:t> metodiķis</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Logopēds 2</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Ēdamzāle</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Personāla WC, duša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Apkopējas</a:t>
                      </a:r>
                      <a:r>
                        <a:rPr lang="lv-LV" sz="1200" baseline="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inventārs</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Ventkamera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bg1">
                        <a:lumMod val="95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Kāpņu</a:t>
                      </a:r>
                      <a:r>
                        <a:rPr lang="lv-LV" sz="1200" baseline="0">
                          <a:solidFill>
                            <a:srgbClr val="000000"/>
                          </a:solidFill>
                          <a:effectLst/>
                          <a:latin typeface="Arial" panose="020B0604020202020204" pitchFamily="34" charset="0"/>
                          <a:ea typeface="Arial" panose="020B0604020202020204" pitchFamily="34" charset="0"/>
                          <a:cs typeface="Arial" panose="020B0604020202020204" pitchFamily="34" charset="0"/>
                        </a:rPr>
                        <a:t> telpas</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5548747"/>
                  </a:ext>
                </a:extLst>
              </a:tr>
              <a:tr h="438942">
                <a:tc>
                  <a:txBody>
                    <a:bodyPr/>
                    <a:lstStyle/>
                    <a:p>
                      <a:endParaRPr lang="en-GB" sz="1600"/>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800"/>
                        </a:spcAft>
                        <a:buClrTx/>
                        <a:buSzTx/>
                        <a:buFontTx/>
                        <a:buNone/>
                        <a:tabLst/>
                        <a:defRPr/>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Personāla WC</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Psihologs</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Sporta</a:t>
                      </a:r>
                      <a:r>
                        <a:rPr lang="lv-LV" sz="1200" baseline="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inventārs</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Produktu noliktavas</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Saimniecības</a:t>
                      </a:r>
                      <a:r>
                        <a:rPr lang="lv-LV" sz="1200" baseline="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darbnīca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bg1">
                        <a:lumMod val="95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Lifts</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01192226"/>
                  </a:ext>
                </a:extLst>
              </a:tr>
              <a:tr h="438942">
                <a:tc>
                  <a:txBody>
                    <a:bodyPr/>
                    <a:lstStyle/>
                    <a:p>
                      <a:endParaRPr lang="en-GB" sz="1600"/>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800"/>
                        </a:spcAft>
                        <a:buClrTx/>
                        <a:buSzTx/>
                        <a:buFontTx/>
                        <a:buNone/>
                        <a:tabLst/>
                        <a:defRPr/>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Apmeklētāju WC </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Speciālais pedagogs</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Pirmapstrāde</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Āra inventāra noliktava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bg1">
                        <a:lumMod val="95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Priekštelpas</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81044099"/>
                  </a:ext>
                </a:extLst>
              </a:tr>
              <a:tr h="438942">
                <a:tc>
                  <a:txBody>
                    <a:bodyPr/>
                    <a:lstStyle/>
                    <a:p>
                      <a:endParaRPr lang="en-GB" sz="1600"/>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 WC / higiēnas telpa</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Sajūtu istaba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Virtuve</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bg1">
                        <a:lumMod val="95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 Vējtveri</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50195922"/>
                  </a:ext>
                </a:extLst>
              </a:tr>
              <a:tr h="226269">
                <a:tc>
                  <a:txBody>
                    <a:bodyPr/>
                    <a:lstStyle/>
                    <a:p>
                      <a:pPr marL="0" algn="ctr" defTabSz="914400" rtl="0" eaLnBrk="1" latinLnBrk="0" hangingPunct="1">
                        <a:lnSpc>
                          <a:spcPct val="115000"/>
                        </a:lnSpc>
                        <a:spcAft>
                          <a:spcPts val="800"/>
                        </a:spcAft>
                      </a:pPr>
                      <a:endParaRPr lang="en-GB" sz="1200" kern="12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Servēšana</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bg1">
                        <a:lumMod val="95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90311245"/>
                  </a:ext>
                </a:extLst>
              </a:tr>
              <a:tr h="438942">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800"/>
                        </a:spcAft>
                      </a:pPr>
                      <a:r>
                        <a:rPr lang="lv-LV" sz="1200">
                          <a:solidFill>
                            <a:srgbClr val="000000"/>
                          </a:solidFill>
                          <a:effectLst/>
                          <a:latin typeface="Arial" panose="020B0604020202020204" pitchFamily="34" charset="0"/>
                          <a:ea typeface="Arial" panose="020B0604020202020204" pitchFamily="34" charset="0"/>
                          <a:cs typeface="Arial" panose="020B0604020202020204" pitchFamily="34" charset="0"/>
                        </a:rPr>
                        <a:t>Trauku</a:t>
                      </a:r>
                      <a:r>
                        <a:rPr lang="lv-LV" sz="1200" baseline="0">
                          <a:solidFill>
                            <a:srgbClr val="000000"/>
                          </a:solidFill>
                          <a:effectLst/>
                          <a:latin typeface="Arial" panose="020B0604020202020204" pitchFamily="34" charset="0"/>
                          <a:ea typeface="Arial" panose="020B0604020202020204" pitchFamily="34" charset="0"/>
                          <a:cs typeface="Arial" panose="020B0604020202020204" pitchFamily="34" charset="0"/>
                        </a:rPr>
                        <a:t> mazgāšana</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bg1">
                        <a:lumMod val="95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03791365"/>
                  </a:ext>
                </a:extLst>
              </a:tr>
              <a:tr h="226269">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1200</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46,5</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76</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399</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103,5</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57</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38</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800"/>
                        </a:spcAft>
                      </a:pPr>
                      <a:r>
                        <a:rPr lang="lv-LV" sz="1200" b="1">
                          <a:solidFill>
                            <a:srgbClr val="FFFFFF"/>
                          </a:solidFill>
                          <a:effectLst/>
                          <a:latin typeface="Arial" panose="020B0604020202020204" pitchFamily="34" charset="0"/>
                          <a:ea typeface="Arial" panose="020B0604020202020204" pitchFamily="34" charset="0"/>
                          <a:cs typeface="Arial" panose="020B0604020202020204" pitchFamily="34" charset="0"/>
                        </a:rPr>
                        <a:t>15% (288)</a:t>
                      </a: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786757833"/>
                  </a:ext>
                </a:extLst>
              </a:tr>
              <a:tr h="226269">
                <a:tc gridSpan="7">
                  <a:txBody>
                    <a:bodyPr/>
                    <a:lstStyle/>
                    <a:p>
                      <a:pPr algn="ctr">
                        <a:lnSpc>
                          <a:spcPct val="115000"/>
                        </a:lnSpc>
                        <a:spcAft>
                          <a:spcPts val="800"/>
                        </a:spcAft>
                      </a:pPr>
                      <a:r>
                        <a:rPr lang="lv-LV" sz="1200">
                          <a:solidFill>
                            <a:schemeClr val="bg1"/>
                          </a:solidFill>
                          <a:effectLst/>
                          <a:latin typeface="Arial" panose="020B0604020202020204" pitchFamily="34" charset="0"/>
                          <a:ea typeface="Arial" panose="020B0604020202020204" pitchFamily="34" charset="0"/>
                          <a:cs typeface="Times New Roman" panose="02020603050405020304" pitchFamily="18" charset="0"/>
                        </a:rPr>
                        <a:t>Iekštelpu</a:t>
                      </a:r>
                      <a:r>
                        <a:rPr lang="lv-LV" sz="1200" baseline="0">
                          <a:solidFill>
                            <a:schemeClr val="bg1"/>
                          </a:solidFill>
                          <a:effectLst/>
                          <a:latin typeface="Arial" panose="020B0604020202020204" pitchFamily="34" charset="0"/>
                          <a:ea typeface="Arial" panose="020B0604020202020204" pitchFamily="34" charset="0"/>
                          <a:cs typeface="Times New Roman" panose="02020603050405020304" pitchFamily="18" charset="0"/>
                        </a:rPr>
                        <a:t> paltība</a:t>
                      </a:r>
                      <a:r>
                        <a:rPr lang="lv-LV" sz="1200">
                          <a:solidFill>
                            <a:schemeClr val="bg1"/>
                          </a:solidFill>
                          <a:effectLst/>
                          <a:latin typeface="Arial" panose="020B0604020202020204" pitchFamily="34" charset="0"/>
                          <a:ea typeface="Arial" panose="020B0604020202020204" pitchFamily="34" charset="0"/>
                          <a:cs typeface="Times New Roman" panose="02020603050405020304" pitchFamily="18" charset="0"/>
                        </a:rPr>
                        <a:t> kopā: </a:t>
                      </a:r>
                      <a:r>
                        <a:rPr lang="lv-LV" sz="1200" b="1">
                          <a:solidFill>
                            <a:schemeClr val="bg1"/>
                          </a:solidFill>
                          <a:effectLst/>
                          <a:latin typeface="Arial" panose="020B0604020202020204" pitchFamily="34" charset="0"/>
                          <a:ea typeface="Arial" panose="020B0604020202020204" pitchFamily="34" charset="0"/>
                          <a:cs typeface="Times New Roman" panose="02020603050405020304" pitchFamily="18" charset="0"/>
                        </a:rPr>
                        <a:t>2208 kv.m</a:t>
                      </a: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a:txBody>
                    <a:bodyPr/>
                    <a:lstStyle/>
                    <a:p>
                      <a:pPr algn="ctr">
                        <a:lnSpc>
                          <a:spcPct val="115000"/>
                        </a:lnSpc>
                        <a:spcAft>
                          <a:spcPts val="800"/>
                        </a:spcAft>
                      </a:pPr>
                      <a:endParaRPr lang="lv-LV"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10"/>
                  </a:ext>
                </a:extLst>
              </a:tr>
              <a:tr h="226269">
                <a:tc gridSpan="8">
                  <a:txBody>
                    <a:bodyPr/>
                    <a:lstStyle/>
                    <a:p>
                      <a:pPr algn="ctr">
                        <a:lnSpc>
                          <a:spcPct val="115000"/>
                        </a:lnSpc>
                        <a:spcAft>
                          <a:spcPts val="800"/>
                        </a:spcAft>
                      </a:pPr>
                      <a:r>
                        <a:rPr lang="lv-LV" sz="1200">
                          <a:solidFill>
                            <a:schemeClr val="bg1"/>
                          </a:solidFill>
                          <a:effectLst/>
                          <a:latin typeface="Arial" panose="020B0604020202020204" pitchFamily="34" charset="0"/>
                          <a:ea typeface="Arial" panose="020B0604020202020204" pitchFamily="34" charset="0"/>
                          <a:cs typeface="Times New Roman" panose="02020603050405020304" pitchFamily="18" charset="0"/>
                        </a:rPr>
                        <a:t>12</a:t>
                      </a:r>
                      <a:r>
                        <a:rPr lang="lv-LV" sz="1200" baseline="0">
                          <a:solidFill>
                            <a:schemeClr val="bg1"/>
                          </a:solidFill>
                          <a:effectLst/>
                          <a:latin typeface="Arial" panose="020B0604020202020204" pitchFamily="34" charset="0"/>
                          <a:ea typeface="Arial" panose="020B0604020202020204" pitchFamily="34" charset="0"/>
                          <a:cs typeface="Times New Roman" panose="02020603050405020304" pitchFamily="18" charset="0"/>
                        </a:rPr>
                        <a:t> grupas / 288 audzēkņi / 24 PII pedagogi / 12 pedagoga palīgi / 18 cilvēki pārējais personāls</a:t>
                      </a:r>
                      <a:endParaRPr lang="lv-LV" sz="12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59443" marR="59443"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tc hMerge="1">
                  <a:txBody>
                    <a:bodyPr/>
                    <a:lstStyle/>
                    <a:p>
                      <a:pPr algn="ctr">
                        <a:lnSpc>
                          <a:spcPct val="115000"/>
                        </a:lnSpc>
                        <a:spcAft>
                          <a:spcPts val="800"/>
                        </a:spcAft>
                      </a:pPr>
                      <a:endParaRPr lang="lv-LV"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D0CECE"/>
                      </a:solidFill>
                      <a:prstDash val="solid"/>
                      <a:round/>
                      <a:headEnd type="none" w="med" len="med"/>
                      <a:tailEnd type="none" w="med" len="med"/>
                    </a:lnL>
                    <a:lnR w="12700" cap="flat" cmpd="sng" algn="ctr">
                      <a:solidFill>
                        <a:srgbClr val="D0CECE"/>
                      </a:solidFill>
                      <a:prstDash val="solid"/>
                      <a:round/>
                      <a:headEnd type="none" w="med" len="med"/>
                      <a:tailEnd type="none" w="med" len="med"/>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5916613" y="-909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dec"/>
              </a:tabLst>
              <a:defRPr>
                <a:solidFill>
                  <a:schemeClr val="tx1"/>
                </a:solidFill>
                <a:latin typeface="Arial" pitchFamily="34" charset="0"/>
                <a:cs typeface="Arial" pitchFamily="34" charset="0"/>
              </a:defRPr>
            </a:lvl1pPr>
            <a:lvl2pPr fontAlgn="base">
              <a:spcBef>
                <a:spcPct val="0"/>
              </a:spcBef>
              <a:spcAft>
                <a:spcPct val="0"/>
              </a:spcAft>
              <a:tabLst>
                <a:tab pos="228600" algn="dec"/>
              </a:tabLst>
              <a:defRPr>
                <a:solidFill>
                  <a:schemeClr val="tx1"/>
                </a:solidFill>
                <a:latin typeface="Arial" pitchFamily="34" charset="0"/>
                <a:cs typeface="Arial" pitchFamily="34" charset="0"/>
              </a:defRPr>
            </a:lvl2pPr>
            <a:lvl3pPr fontAlgn="base">
              <a:spcBef>
                <a:spcPct val="0"/>
              </a:spcBef>
              <a:spcAft>
                <a:spcPct val="0"/>
              </a:spcAft>
              <a:tabLst>
                <a:tab pos="228600" algn="dec"/>
              </a:tabLst>
              <a:defRPr>
                <a:solidFill>
                  <a:schemeClr val="tx1"/>
                </a:solidFill>
                <a:latin typeface="Arial" pitchFamily="34" charset="0"/>
                <a:cs typeface="Arial" pitchFamily="34" charset="0"/>
              </a:defRPr>
            </a:lvl3pPr>
            <a:lvl4pPr fontAlgn="base">
              <a:spcBef>
                <a:spcPct val="0"/>
              </a:spcBef>
              <a:spcAft>
                <a:spcPct val="0"/>
              </a:spcAft>
              <a:tabLst>
                <a:tab pos="228600" algn="dec"/>
              </a:tabLst>
              <a:defRPr>
                <a:solidFill>
                  <a:schemeClr val="tx1"/>
                </a:solidFill>
                <a:latin typeface="Arial" pitchFamily="34" charset="0"/>
                <a:cs typeface="Arial" pitchFamily="34" charset="0"/>
              </a:defRPr>
            </a:lvl4pPr>
            <a:lvl5pPr fontAlgn="base">
              <a:spcBef>
                <a:spcPct val="0"/>
              </a:spcBef>
              <a:spcAft>
                <a:spcPct val="0"/>
              </a:spcAft>
              <a:tabLst>
                <a:tab pos="228600" algn="dec"/>
              </a:tabLst>
              <a:defRPr>
                <a:solidFill>
                  <a:schemeClr val="tx1"/>
                </a:solidFill>
                <a:latin typeface="Arial" pitchFamily="34" charset="0"/>
                <a:cs typeface="Arial" pitchFamily="34" charset="0"/>
              </a:defRPr>
            </a:lvl5pPr>
            <a:lvl6pPr fontAlgn="base">
              <a:spcBef>
                <a:spcPct val="0"/>
              </a:spcBef>
              <a:spcAft>
                <a:spcPct val="0"/>
              </a:spcAft>
              <a:tabLst>
                <a:tab pos="228600" algn="dec"/>
              </a:tabLst>
              <a:defRPr>
                <a:solidFill>
                  <a:schemeClr val="tx1"/>
                </a:solidFill>
                <a:latin typeface="Arial" pitchFamily="34" charset="0"/>
                <a:cs typeface="Arial" pitchFamily="34" charset="0"/>
              </a:defRPr>
            </a:lvl6pPr>
            <a:lvl7pPr fontAlgn="base">
              <a:spcBef>
                <a:spcPct val="0"/>
              </a:spcBef>
              <a:spcAft>
                <a:spcPct val="0"/>
              </a:spcAft>
              <a:tabLst>
                <a:tab pos="228600" algn="dec"/>
              </a:tabLst>
              <a:defRPr>
                <a:solidFill>
                  <a:schemeClr val="tx1"/>
                </a:solidFill>
                <a:latin typeface="Arial" pitchFamily="34" charset="0"/>
                <a:cs typeface="Arial" pitchFamily="34" charset="0"/>
              </a:defRPr>
            </a:lvl7pPr>
            <a:lvl8pPr fontAlgn="base">
              <a:spcBef>
                <a:spcPct val="0"/>
              </a:spcBef>
              <a:spcAft>
                <a:spcPct val="0"/>
              </a:spcAft>
              <a:tabLst>
                <a:tab pos="228600" algn="dec"/>
              </a:tabLst>
              <a:defRPr>
                <a:solidFill>
                  <a:schemeClr val="tx1"/>
                </a:solidFill>
                <a:latin typeface="Arial" pitchFamily="34" charset="0"/>
                <a:cs typeface="Arial" pitchFamily="34" charset="0"/>
              </a:defRPr>
            </a:lvl8pPr>
            <a:lvl9pPr fontAlgn="base">
              <a:spcBef>
                <a:spcPct val="0"/>
              </a:spcBef>
              <a:spcAft>
                <a:spcPct val="0"/>
              </a:spcAft>
              <a:tabLst>
                <a:tab pos="228600" algn="dec"/>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dec"/>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80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2FC8DE4F-FFBB-4E7E-AC9F-4B38A832FF3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1800" b="1" i="0" dirty="0" err="1">
                <a:solidFill>
                  <a:schemeClr val="bg1"/>
                </a:solidFill>
                <a:effectLst/>
                <a:latin typeface="+mn-lt"/>
              </a:rPr>
              <a:t>Domājot</a:t>
            </a:r>
            <a:r>
              <a:rPr lang="en-US" sz="1800" b="1" i="0" dirty="0">
                <a:solidFill>
                  <a:schemeClr val="bg1"/>
                </a:solidFill>
                <a:effectLst/>
                <a:latin typeface="+mn-lt"/>
              </a:rPr>
              <a:t> par PII </a:t>
            </a:r>
            <a:r>
              <a:rPr lang="en-US" sz="1800" b="1" i="0" dirty="0" err="1">
                <a:solidFill>
                  <a:schemeClr val="bg1"/>
                </a:solidFill>
                <a:effectLst/>
                <a:latin typeface="+mn-lt"/>
              </a:rPr>
              <a:t>pakalpojumu</a:t>
            </a:r>
            <a:r>
              <a:rPr lang="en-US" sz="1800" b="1" i="0" dirty="0">
                <a:solidFill>
                  <a:schemeClr val="bg1"/>
                </a:solidFill>
                <a:effectLst/>
                <a:latin typeface="+mn-lt"/>
              </a:rPr>
              <a:t> </a:t>
            </a:r>
            <a:r>
              <a:rPr lang="en-US" sz="1800" b="1" i="0" dirty="0" err="1">
                <a:solidFill>
                  <a:schemeClr val="bg1"/>
                </a:solidFill>
                <a:effectLst/>
                <a:latin typeface="+mn-lt"/>
              </a:rPr>
              <a:t>nodrošināšanu</a:t>
            </a:r>
            <a:r>
              <a:rPr lang="en-US" sz="1800" b="1" i="0" dirty="0">
                <a:solidFill>
                  <a:schemeClr val="bg1"/>
                </a:solidFill>
                <a:effectLst/>
                <a:latin typeface="+mn-lt"/>
              </a:rPr>
              <a:t> </a:t>
            </a:r>
            <a:r>
              <a:rPr lang="en-US" sz="1800" b="1" i="0" dirty="0" err="1">
                <a:solidFill>
                  <a:schemeClr val="bg1"/>
                </a:solidFill>
                <a:effectLst/>
                <a:latin typeface="+mn-lt"/>
              </a:rPr>
              <a:t>tuvāk</a:t>
            </a:r>
            <a:r>
              <a:rPr lang="en-US" sz="1800" b="1" i="0" dirty="0">
                <a:solidFill>
                  <a:schemeClr val="bg1"/>
                </a:solidFill>
                <a:effectLst/>
                <a:latin typeface="+mn-lt"/>
              </a:rPr>
              <a:t> </a:t>
            </a:r>
            <a:r>
              <a:rPr lang="en-US" sz="1800" b="1" i="0" dirty="0" err="1">
                <a:solidFill>
                  <a:schemeClr val="bg1"/>
                </a:solidFill>
                <a:effectLst/>
                <a:latin typeface="+mn-lt"/>
              </a:rPr>
              <a:t>dzīvesvietai</a:t>
            </a:r>
            <a:r>
              <a:rPr lang="en-US" sz="1800" b="1" i="0" dirty="0">
                <a:solidFill>
                  <a:schemeClr val="bg1"/>
                </a:solidFill>
                <a:effectLst/>
                <a:latin typeface="+mn-lt"/>
              </a:rPr>
              <a:t>,</a:t>
            </a:r>
            <a:br>
              <a:rPr lang="en-US" sz="1800" b="1" dirty="0">
                <a:solidFill>
                  <a:schemeClr val="bg1"/>
                </a:solidFill>
                <a:latin typeface="+mn-lt"/>
              </a:rPr>
            </a:br>
            <a:r>
              <a:rPr lang="en-US" sz="1800" b="1" i="0" dirty="0" err="1">
                <a:solidFill>
                  <a:schemeClr val="bg1"/>
                </a:solidFill>
                <a:effectLst/>
                <a:latin typeface="+mn-lt"/>
              </a:rPr>
              <a:t>kāds</a:t>
            </a:r>
            <a:r>
              <a:rPr lang="en-US" sz="1800" b="1" i="0" dirty="0">
                <a:solidFill>
                  <a:schemeClr val="bg1"/>
                </a:solidFill>
                <a:effectLst/>
                <a:latin typeface="+mn-lt"/>
              </a:rPr>
              <a:t> </a:t>
            </a:r>
            <a:r>
              <a:rPr lang="en-US" sz="1800" b="1" i="0" dirty="0" err="1">
                <a:solidFill>
                  <a:schemeClr val="bg1"/>
                </a:solidFill>
                <a:effectLst/>
                <a:latin typeface="+mn-lt"/>
              </a:rPr>
              <a:t>ir</a:t>
            </a:r>
            <a:r>
              <a:rPr lang="en-US" sz="1800" b="1" i="0" dirty="0">
                <a:solidFill>
                  <a:schemeClr val="bg1"/>
                </a:solidFill>
                <a:effectLst/>
                <a:latin typeface="+mn-lt"/>
              </a:rPr>
              <a:t> </a:t>
            </a:r>
            <a:r>
              <a:rPr lang="en-US" sz="1800" b="1" i="0" dirty="0" err="1">
                <a:solidFill>
                  <a:schemeClr val="bg1"/>
                </a:solidFill>
                <a:effectLst/>
                <a:latin typeface="+mn-lt"/>
              </a:rPr>
              <a:t>priekšlikums</a:t>
            </a:r>
            <a:r>
              <a:rPr lang="en-US" sz="1800" b="1" i="0" dirty="0">
                <a:solidFill>
                  <a:schemeClr val="bg1"/>
                </a:solidFill>
                <a:effectLst/>
                <a:latin typeface="+mn-lt"/>
              </a:rPr>
              <a:t> </a:t>
            </a:r>
            <a:r>
              <a:rPr lang="en-US" sz="1800" b="1" i="0" dirty="0" err="1">
                <a:solidFill>
                  <a:schemeClr val="bg1"/>
                </a:solidFill>
                <a:effectLst/>
                <a:latin typeface="+mn-lt"/>
              </a:rPr>
              <a:t>pirmsskolas</a:t>
            </a:r>
            <a:r>
              <a:rPr lang="en-US" sz="1800" b="1" i="0" dirty="0">
                <a:solidFill>
                  <a:schemeClr val="bg1"/>
                </a:solidFill>
                <a:effectLst/>
                <a:latin typeface="+mn-lt"/>
              </a:rPr>
              <a:t> </a:t>
            </a:r>
            <a:r>
              <a:rPr lang="en-US" sz="1800" b="1" i="0" dirty="0" err="1">
                <a:solidFill>
                  <a:schemeClr val="bg1"/>
                </a:solidFill>
                <a:effectLst/>
                <a:latin typeface="+mn-lt"/>
              </a:rPr>
              <a:t>izglītības</a:t>
            </a:r>
            <a:r>
              <a:rPr lang="en-US" sz="1800" b="1" i="0" dirty="0">
                <a:solidFill>
                  <a:schemeClr val="bg1"/>
                </a:solidFill>
                <a:effectLst/>
                <a:latin typeface="+mn-lt"/>
              </a:rPr>
              <a:t> </a:t>
            </a:r>
            <a:r>
              <a:rPr lang="en-US" sz="1800" b="1" i="0" dirty="0" err="1">
                <a:solidFill>
                  <a:schemeClr val="bg1"/>
                </a:solidFill>
                <a:effectLst/>
                <a:latin typeface="+mn-lt"/>
              </a:rPr>
              <a:t>pakalpojumu</a:t>
            </a:r>
            <a:br>
              <a:rPr lang="en-US" sz="1800" b="1" dirty="0">
                <a:solidFill>
                  <a:schemeClr val="bg1"/>
                </a:solidFill>
                <a:latin typeface="+mn-lt"/>
              </a:rPr>
            </a:br>
            <a:r>
              <a:rPr lang="en-US" sz="1800" b="1" i="0" dirty="0" err="1">
                <a:solidFill>
                  <a:schemeClr val="bg1"/>
                </a:solidFill>
                <a:effectLst/>
                <a:latin typeface="+mn-lt"/>
              </a:rPr>
              <a:t>nodrošināšanai</a:t>
            </a:r>
            <a:r>
              <a:rPr lang="en-US" sz="1800" b="1" i="0" dirty="0">
                <a:solidFill>
                  <a:schemeClr val="bg1"/>
                </a:solidFill>
                <a:effectLst/>
                <a:latin typeface="+mn-lt"/>
              </a:rPr>
              <a:t> </a:t>
            </a:r>
            <a:r>
              <a:rPr lang="en-US" sz="1800" b="1" i="0" dirty="0" err="1">
                <a:solidFill>
                  <a:schemeClr val="bg1"/>
                </a:solidFill>
                <a:effectLst/>
                <a:latin typeface="+mn-lt"/>
              </a:rPr>
              <a:t>Kalngales</a:t>
            </a:r>
            <a:r>
              <a:rPr lang="en-US" sz="1800" b="1" i="0" dirty="0">
                <a:solidFill>
                  <a:schemeClr val="bg1"/>
                </a:solidFill>
                <a:effectLst/>
                <a:latin typeface="+mn-lt"/>
              </a:rPr>
              <a:t> </a:t>
            </a:r>
            <a:r>
              <a:rPr lang="en-US" sz="1800" b="1" i="0" dirty="0" err="1">
                <a:solidFill>
                  <a:schemeClr val="bg1"/>
                </a:solidFill>
                <a:effectLst/>
                <a:latin typeface="+mn-lt"/>
              </a:rPr>
              <a:t>iedzīvotājiem</a:t>
            </a:r>
            <a:r>
              <a:rPr lang="en-US" sz="1800" b="1" i="0" dirty="0">
                <a:solidFill>
                  <a:schemeClr val="bg1"/>
                </a:solidFill>
                <a:effectLst/>
                <a:latin typeface="+mn-lt"/>
              </a:rPr>
              <a:t>?</a:t>
            </a:r>
            <a:r>
              <a:rPr lang="en-US" sz="1800" b="1" i="0" kern="1200" dirty="0">
                <a:solidFill>
                  <a:schemeClr val="bg1"/>
                </a:solidFill>
                <a:effectLst/>
                <a:latin typeface="+mn-lt"/>
                <a:ea typeface="+mj-ea"/>
                <a:cs typeface="+mj-cs"/>
              </a:rPr>
              <a:t>?</a:t>
            </a:r>
            <a:br>
              <a:rPr lang="en-US" sz="1800" b="1" kern="1200" spc="100" dirty="0">
                <a:solidFill>
                  <a:srgbClr val="FFFFFF"/>
                </a:solidFill>
                <a:effectLst/>
                <a:latin typeface="+mn-lt"/>
                <a:ea typeface="+mj-ea"/>
                <a:cs typeface="+mj-cs"/>
              </a:rPr>
            </a:br>
            <a:endParaRPr lang="en-US" sz="1800" b="1" kern="1200" dirty="0">
              <a:solidFill>
                <a:srgbClr val="FFFFFF"/>
              </a:solidFill>
              <a:latin typeface="+mn-lt"/>
              <a:ea typeface="+mj-ea"/>
              <a:cs typeface="+mj-cs"/>
            </a:endParaRPr>
          </a:p>
        </p:txBody>
      </p:sp>
      <p:sp>
        <p:nvSpPr>
          <p:cNvPr id="2" name="TextBox 1"/>
          <p:cNvSpPr txBox="1"/>
          <p:nvPr/>
        </p:nvSpPr>
        <p:spPr>
          <a:xfrm>
            <a:off x="611132" y="1259023"/>
            <a:ext cx="184731" cy="369332"/>
          </a:xfrm>
          <a:prstGeom prst="rect">
            <a:avLst/>
          </a:prstGeom>
          <a:noFill/>
        </p:spPr>
        <p:txBody>
          <a:bodyPr wrap="none" rtlCol="0">
            <a:spAutoFit/>
          </a:bodyPr>
          <a:lstStyle/>
          <a:p>
            <a:endParaRPr lang="en-GB" dirty="0"/>
          </a:p>
        </p:txBody>
      </p:sp>
      <p:sp>
        <p:nvSpPr>
          <p:cNvPr id="5" name="Rectangle 1"/>
          <p:cNvSpPr>
            <a:spLocks noChangeArrowheads="1"/>
          </p:cNvSpPr>
          <p:nvPr/>
        </p:nvSpPr>
        <p:spPr bwMode="auto">
          <a:xfrm>
            <a:off x="5916613" y="-909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dec"/>
              </a:tabLst>
              <a:defRPr>
                <a:solidFill>
                  <a:schemeClr val="tx1"/>
                </a:solidFill>
                <a:latin typeface="Arial" pitchFamily="34" charset="0"/>
                <a:cs typeface="Arial" pitchFamily="34" charset="0"/>
              </a:defRPr>
            </a:lvl1pPr>
            <a:lvl2pPr fontAlgn="base">
              <a:spcBef>
                <a:spcPct val="0"/>
              </a:spcBef>
              <a:spcAft>
                <a:spcPct val="0"/>
              </a:spcAft>
              <a:tabLst>
                <a:tab pos="228600" algn="dec"/>
              </a:tabLst>
              <a:defRPr>
                <a:solidFill>
                  <a:schemeClr val="tx1"/>
                </a:solidFill>
                <a:latin typeface="Arial" pitchFamily="34" charset="0"/>
                <a:cs typeface="Arial" pitchFamily="34" charset="0"/>
              </a:defRPr>
            </a:lvl2pPr>
            <a:lvl3pPr fontAlgn="base">
              <a:spcBef>
                <a:spcPct val="0"/>
              </a:spcBef>
              <a:spcAft>
                <a:spcPct val="0"/>
              </a:spcAft>
              <a:tabLst>
                <a:tab pos="228600" algn="dec"/>
              </a:tabLst>
              <a:defRPr>
                <a:solidFill>
                  <a:schemeClr val="tx1"/>
                </a:solidFill>
                <a:latin typeface="Arial" pitchFamily="34" charset="0"/>
                <a:cs typeface="Arial" pitchFamily="34" charset="0"/>
              </a:defRPr>
            </a:lvl3pPr>
            <a:lvl4pPr fontAlgn="base">
              <a:spcBef>
                <a:spcPct val="0"/>
              </a:spcBef>
              <a:spcAft>
                <a:spcPct val="0"/>
              </a:spcAft>
              <a:tabLst>
                <a:tab pos="228600" algn="dec"/>
              </a:tabLst>
              <a:defRPr>
                <a:solidFill>
                  <a:schemeClr val="tx1"/>
                </a:solidFill>
                <a:latin typeface="Arial" pitchFamily="34" charset="0"/>
                <a:cs typeface="Arial" pitchFamily="34" charset="0"/>
              </a:defRPr>
            </a:lvl4pPr>
            <a:lvl5pPr fontAlgn="base">
              <a:spcBef>
                <a:spcPct val="0"/>
              </a:spcBef>
              <a:spcAft>
                <a:spcPct val="0"/>
              </a:spcAft>
              <a:tabLst>
                <a:tab pos="228600" algn="dec"/>
              </a:tabLst>
              <a:defRPr>
                <a:solidFill>
                  <a:schemeClr val="tx1"/>
                </a:solidFill>
                <a:latin typeface="Arial" pitchFamily="34" charset="0"/>
                <a:cs typeface="Arial" pitchFamily="34" charset="0"/>
              </a:defRPr>
            </a:lvl5pPr>
            <a:lvl6pPr fontAlgn="base">
              <a:spcBef>
                <a:spcPct val="0"/>
              </a:spcBef>
              <a:spcAft>
                <a:spcPct val="0"/>
              </a:spcAft>
              <a:tabLst>
                <a:tab pos="228600" algn="dec"/>
              </a:tabLst>
              <a:defRPr>
                <a:solidFill>
                  <a:schemeClr val="tx1"/>
                </a:solidFill>
                <a:latin typeface="Arial" pitchFamily="34" charset="0"/>
                <a:cs typeface="Arial" pitchFamily="34" charset="0"/>
              </a:defRPr>
            </a:lvl6pPr>
            <a:lvl7pPr fontAlgn="base">
              <a:spcBef>
                <a:spcPct val="0"/>
              </a:spcBef>
              <a:spcAft>
                <a:spcPct val="0"/>
              </a:spcAft>
              <a:tabLst>
                <a:tab pos="228600" algn="dec"/>
              </a:tabLst>
              <a:defRPr>
                <a:solidFill>
                  <a:schemeClr val="tx1"/>
                </a:solidFill>
                <a:latin typeface="Arial" pitchFamily="34" charset="0"/>
                <a:cs typeface="Arial" pitchFamily="34" charset="0"/>
              </a:defRPr>
            </a:lvl7pPr>
            <a:lvl8pPr fontAlgn="base">
              <a:spcBef>
                <a:spcPct val="0"/>
              </a:spcBef>
              <a:spcAft>
                <a:spcPct val="0"/>
              </a:spcAft>
              <a:tabLst>
                <a:tab pos="228600" algn="dec"/>
              </a:tabLst>
              <a:defRPr>
                <a:solidFill>
                  <a:schemeClr val="tx1"/>
                </a:solidFill>
                <a:latin typeface="Arial" pitchFamily="34" charset="0"/>
                <a:cs typeface="Arial" pitchFamily="34" charset="0"/>
              </a:defRPr>
            </a:lvl8pPr>
            <a:lvl9pPr fontAlgn="base">
              <a:spcBef>
                <a:spcPct val="0"/>
              </a:spcBef>
              <a:spcAft>
                <a:spcPct val="0"/>
              </a:spcAft>
              <a:tabLst>
                <a:tab pos="228600" algn="dec"/>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dec"/>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 Placeholder 8">
            <a:extLst>
              <a:ext uri="{FF2B5EF4-FFF2-40B4-BE49-F238E27FC236}">
                <a16:creationId xmlns:a16="http://schemas.microsoft.com/office/drawing/2014/main" id="{D5BC60DE-70E1-4863-9EBE-65DD80A1130D}"/>
              </a:ext>
            </a:extLst>
          </p:cNvPr>
          <p:cNvSpPr txBox="1">
            <a:spLocks/>
          </p:cNvSpPr>
          <p:nvPr/>
        </p:nvSpPr>
        <p:spPr>
          <a:xfrm>
            <a:off x="201613" y="1761383"/>
            <a:ext cx="5157787" cy="82391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b="1" dirty="0">
                <a:solidFill>
                  <a:srgbClr val="002060"/>
                </a:solidFill>
              </a:rPr>
              <a:t>Alternatīva 4 </a:t>
            </a:r>
          </a:p>
          <a:p>
            <a:pPr marL="0" indent="0">
              <a:buNone/>
            </a:pPr>
            <a:r>
              <a:rPr lang="lv-LV" sz="2400" b="1" dirty="0">
                <a:solidFill>
                  <a:srgbClr val="002060"/>
                </a:solidFill>
                <a:ea typeface="Arial" panose="020B0604020202020204" pitchFamily="34" charset="0"/>
              </a:rPr>
              <a:t>Palielināts pašvaldības līdzfinansējums PII pakalpojuma nodrošināšanai pie PPII Ādažos, Carnikavā, Kalngalē un Garciemā</a:t>
            </a:r>
            <a:r>
              <a:rPr lang="lv-LV" b="1" dirty="0">
                <a:solidFill>
                  <a:srgbClr val="002060"/>
                </a:solidFill>
              </a:rPr>
              <a:t> </a:t>
            </a:r>
            <a:endParaRPr lang="en-US" b="1" dirty="0">
              <a:solidFill>
                <a:srgbClr val="002060"/>
              </a:solidFill>
            </a:endParaRPr>
          </a:p>
        </p:txBody>
      </p:sp>
      <p:pic>
        <p:nvPicPr>
          <p:cNvPr id="15" name="Picture Placeholder 5" descr="A picture containing engineering drawing&#10;&#10;Description automatically generated">
            <a:extLst>
              <a:ext uri="{FF2B5EF4-FFF2-40B4-BE49-F238E27FC236}">
                <a16:creationId xmlns:a16="http://schemas.microsoft.com/office/drawing/2014/main" id="{4084B372-9E44-41C8-B1BA-B498A72572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08" t="28191" r="2508" b="22122"/>
          <a:stretch/>
        </p:blipFill>
        <p:spPr>
          <a:xfrm>
            <a:off x="325438" y="2585296"/>
            <a:ext cx="5157787" cy="3710076"/>
          </a:xfrm>
          <a:prstGeom prst="rect">
            <a:avLst/>
          </a:prstGeom>
        </p:spPr>
      </p:pic>
      <p:sp>
        <p:nvSpPr>
          <p:cNvPr id="16" name="Text Placeholder 10">
            <a:extLst>
              <a:ext uri="{FF2B5EF4-FFF2-40B4-BE49-F238E27FC236}">
                <a16:creationId xmlns:a16="http://schemas.microsoft.com/office/drawing/2014/main" id="{B4B604C3-E766-4CF9-A70E-2A580C55444E}"/>
              </a:ext>
            </a:extLst>
          </p:cNvPr>
          <p:cNvSpPr txBox="1">
            <a:spLocks/>
          </p:cNvSpPr>
          <p:nvPr/>
        </p:nvSpPr>
        <p:spPr>
          <a:xfrm>
            <a:off x="6172200" y="1681163"/>
            <a:ext cx="5183188" cy="82391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5000"/>
              </a:lnSpc>
              <a:spcAft>
                <a:spcPts val="1000"/>
              </a:spcAft>
              <a:buNone/>
            </a:pPr>
            <a:r>
              <a:rPr lang="lv-LV" b="1" dirty="0">
                <a:solidFill>
                  <a:srgbClr val="002060"/>
                </a:solidFill>
                <a:ea typeface="Arial" panose="020B0604020202020204" pitchFamily="34" charset="0"/>
                <a:cs typeface="Arial" panose="020B0604020202020204" pitchFamily="34" charset="0"/>
              </a:rPr>
              <a:t>Alternatīva 5 </a:t>
            </a:r>
          </a:p>
          <a:p>
            <a:pPr marL="457200" lvl="1" indent="0">
              <a:lnSpc>
                <a:spcPct val="115000"/>
              </a:lnSpc>
              <a:spcAft>
                <a:spcPts val="1000"/>
              </a:spcAft>
              <a:buNone/>
            </a:pPr>
            <a:r>
              <a:rPr lang="lv-LV" b="1" dirty="0">
                <a:solidFill>
                  <a:srgbClr val="002060"/>
                </a:solidFill>
                <a:ea typeface="Arial" panose="020B0604020202020204" pitchFamily="34" charset="0"/>
                <a:cs typeface="Arial" panose="020B0604020202020204" pitchFamily="34" charset="0"/>
              </a:rPr>
              <a:t>Inovatīvas moduļu koka karkasa būves PII grupai ar 24 vietām</a:t>
            </a:r>
            <a:endParaRPr lang="en-US" b="1" dirty="0">
              <a:solidFill>
                <a:srgbClr val="002060"/>
              </a:solidFill>
              <a:ea typeface="Arial" panose="020B0604020202020204" pitchFamily="34" charset="0"/>
              <a:cs typeface="Arial" panose="020B0604020202020204" pitchFamily="34" charset="0"/>
            </a:endParaRPr>
          </a:p>
        </p:txBody>
      </p:sp>
      <p:pic>
        <p:nvPicPr>
          <p:cNvPr id="18" name="Picture Placeholder 5" descr="A picture containing engineering drawing&#10;&#10;Description automatically generated">
            <a:extLst>
              <a:ext uri="{FF2B5EF4-FFF2-40B4-BE49-F238E27FC236}">
                <a16:creationId xmlns:a16="http://schemas.microsoft.com/office/drawing/2014/main" id="{FC1A0663-AC86-4974-9C5A-0CE9F933AB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08" t="22434" r="2508" b="19565"/>
          <a:stretch/>
        </p:blipFill>
        <p:spPr>
          <a:xfrm>
            <a:off x="6172199" y="2610282"/>
            <a:ext cx="5495925" cy="3438093"/>
          </a:xfrm>
          <a:prstGeom prst="rect">
            <a:avLst/>
          </a:prstGeom>
        </p:spPr>
      </p:pic>
    </p:spTree>
    <p:extLst>
      <p:ext uri="{BB962C8B-B14F-4D97-AF65-F5344CB8AC3E}">
        <p14:creationId xmlns:p14="http://schemas.microsoft.com/office/powerpoint/2010/main" val="16272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ange">
  <a:themeElements>
    <a:clrScheme name="Personnalisé 2">
      <a:dk1>
        <a:srgbClr val="000000"/>
      </a:dk1>
      <a:lt1>
        <a:srgbClr val="FFFFFF"/>
      </a:lt1>
      <a:dk2>
        <a:srgbClr val="77B7FC"/>
      </a:dk2>
      <a:lt2>
        <a:srgbClr val="77B7FC"/>
      </a:lt2>
      <a:accent1>
        <a:srgbClr val="77B7FC"/>
      </a:accent1>
      <a:accent2>
        <a:srgbClr val="030F40"/>
      </a:accent2>
      <a:accent3>
        <a:srgbClr val="AADC14"/>
      </a:accent3>
      <a:accent4>
        <a:srgbClr val="FFFFFF"/>
      </a:accent4>
      <a:accent5>
        <a:srgbClr val="FFFFFF"/>
      </a:accent5>
      <a:accent6>
        <a:srgbClr val="FFFFFF"/>
      </a:accent6>
      <a:hlink>
        <a:srgbClr val="00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1432</Words>
  <Application>Microsoft Office PowerPoint</Application>
  <PresentationFormat>Widescreen</PresentationFormat>
  <Paragraphs>416</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Arial Black</vt:lpstr>
      <vt:lpstr>Arial Narrow</vt:lpstr>
      <vt:lpstr>Calibri</vt:lpstr>
      <vt:lpstr>Calibri Light</vt:lpstr>
      <vt:lpstr>Police système Courant</vt:lpstr>
      <vt:lpstr>Symbol</vt:lpstr>
      <vt:lpstr>Wingdings</vt:lpstr>
      <vt:lpstr>Office Theme</vt:lpstr>
      <vt:lpstr>Orange</vt:lpstr>
      <vt:lpstr>TSep efektīvai pirmsskolas izglītības pakalpojumu sniegšanas modeļa attīstībai ādažu novadā</vt:lpstr>
      <vt:lpstr>Pirmskolas izglītības modeļa attīstības alternatīvas </vt:lpstr>
      <vt:lpstr>Kādēļ projekta īstenošana ar PPP sanāk dārgāk?</vt:lpstr>
      <vt:lpstr>PowerPoint Presentation</vt:lpstr>
      <vt:lpstr>Bērnu skaits vecumā no 0-6 gadiem sadalījumā pēc dzīvesvietas, kas apmeklē pašvaldības PII, atrodas rindā, apmeklē privātos PII, Ādažu vidusskolas sagatavošanas grupas vai ir vecāku vai BUPS pieskatīti saskaņā ar Ādažu novada pašvaldības datiem uz 2022.gada septembri</vt:lpstr>
      <vt:lpstr>Par “Mežavēju” paplašināšanos – uz ko balstījāties, domājot par šī bērnudārza paplašināšanu?  </vt:lpstr>
      <vt:lpstr>Kas pašvaldībai būtu jādara (rindas mazināšanai uz vietām pašvaldības PII) līdz 2025.gadam, kamēr vēl nav uzbūvēta jauna PII?? </vt:lpstr>
      <vt:lpstr>Kāds būtu optimālākais bērnu skaits Ūbeļu 18 PII? Pieļaujam, ka 288 vietas noteiktas, ņemot vērā maksimālo, ko tur var paredzēt, bet kāds būtu ieteicamais skaits, lai grupiņas nebūtu pārbāztas? </vt:lpstr>
      <vt:lpstr>Domājot par PII pakalpojumu nodrošināšanu tuvāk dzīvesvietai, kāds ir priekšlikums pirmsskolas izglītības pakalpojumu nodrošināšanai Kalngales iedzīvotājiem?? </vt:lpstr>
      <vt:lpstr>Priekšlikumi, kas pašvaldībai būtu jādara saistībā ar aukļu pakalpojumiem? </vt:lpstr>
      <vt:lpstr>Vai ir rēķināts, kā varētu mainīties pašvaldības līdzfinansējuma apmērs? Kā tas tika noteikts?</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Jevgēnija Sviridenkova</cp:lastModifiedBy>
  <cp:revision>29</cp:revision>
  <dcterms:created xsi:type="dcterms:W3CDTF">2022-08-25T05:54:18Z</dcterms:created>
  <dcterms:modified xsi:type="dcterms:W3CDTF">2022-11-29T15:11:39Z</dcterms:modified>
</cp:coreProperties>
</file>