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4" r:id="rId11"/>
    <p:sldId id="265" r:id="rId12"/>
    <p:sldId id="266" r:id="rId13"/>
    <p:sldId id="268" r:id="rId14"/>
    <p:sldId id="269" r:id="rId15"/>
    <p:sldId id="273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BFFF-033B-4DB9-A68A-1057C4135A9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F7BF3C2-495A-43FA-BFBB-B5A4D964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14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BFFF-033B-4DB9-A68A-1057C4135A9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F7BF3C2-495A-43FA-BFBB-B5A4D964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6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BFFF-033B-4DB9-A68A-1057C4135A9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F7BF3C2-495A-43FA-BFBB-B5A4D964B24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8748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BFFF-033B-4DB9-A68A-1057C4135A9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F7BF3C2-495A-43FA-BFBB-B5A4D964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16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BFFF-033B-4DB9-A68A-1057C4135A9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F7BF3C2-495A-43FA-BFBB-B5A4D964B24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3537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BFFF-033B-4DB9-A68A-1057C4135A9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F7BF3C2-495A-43FA-BFBB-B5A4D964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97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BFFF-033B-4DB9-A68A-1057C4135A9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F3C2-495A-43FA-BFBB-B5A4D964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53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BFFF-033B-4DB9-A68A-1057C4135A9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F3C2-495A-43FA-BFBB-B5A4D964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4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BFFF-033B-4DB9-A68A-1057C4135A9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F3C2-495A-43FA-BFBB-B5A4D964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90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BFFF-033B-4DB9-A68A-1057C4135A9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F7BF3C2-495A-43FA-BFBB-B5A4D964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8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BFFF-033B-4DB9-A68A-1057C4135A9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F7BF3C2-495A-43FA-BFBB-B5A4D964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0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BFFF-033B-4DB9-A68A-1057C4135A9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F7BF3C2-495A-43FA-BFBB-B5A4D964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46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BFFF-033B-4DB9-A68A-1057C4135A9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F3C2-495A-43FA-BFBB-B5A4D964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64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BFFF-033B-4DB9-A68A-1057C4135A9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F3C2-495A-43FA-BFBB-B5A4D964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7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BFFF-033B-4DB9-A68A-1057C4135A9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F3C2-495A-43FA-BFBB-B5A4D964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62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BFFF-033B-4DB9-A68A-1057C4135A9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F7BF3C2-495A-43FA-BFBB-B5A4D964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47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EBFFF-033B-4DB9-A68A-1057C4135A9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F7BF3C2-495A-43FA-BFBB-B5A4D964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5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1106D-04C2-A4C7-6BBE-BF54F27B5F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/>
              <a:t>Tirdzniecības vietas </a:t>
            </a:r>
            <a:br>
              <a:rPr lang="lv-LV" dirty="0"/>
            </a:br>
            <a:r>
              <a:rPr lang="lv-LV" dirty="0"/>
              <a:t>Ādažu novadā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1CFD-E422-1297-E58D-FAF81534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2369" y="4563121"/>
            <a:ext cx="8353886" cy="1544716"/>
          </a:xfrm>
        </p:spPr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27743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64EC7-3099-65D0-CBDC-6E6EA1917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Kārklu iela 1, Ādaži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16C6A-EC07-B496-9D3E-216B243B0D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8491E-34FF-E67F-50BD-84FF26632D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34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30DBF-0B7F-4980-0B02-D9428328E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Kadagas</a:t>
            </a:r>
            <a:r>
              <a:rPr lang="lv-LV" dirty="0"/>
              <a:t> 15, </a:t>
            </a:r>
            <a:r>
              <a:rPr lang="lv-LV" dirty="0" err="1"/>
              <a:t>Kadaga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D892D5-91B6-0885-F79B-4AD7FFBC2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1704514"/>
            <a:ext cx="6885608" cy="4337512"/>
          </a:xfrm>
        </p:spPr>
      </p:pic>
    </p:spTree>
    <p:extLst>
      <p:ext uri="{BB962C8B-B14F-4D97-AF65-F5344CB8AC3E}">
        <p14:creationId xmlns:p14="http://schemas.microsoft.com/office/powerpoint/2010/main" val="47016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88DD4-B1D6-6BF8-1806-0A113EDC7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Tallinas šoseja 72, Baltezers, </a:t>
            </a:r>
            <a:br>
              <a:rPr lang="lv-LV" dirty="0"/>
            </a:br>
            <a:r>
              <a:rPr lang="lv-LV" dirty="0"/>
              <a:t>laukums pie veikala «Baltiņi»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75EC41-055F-137B-6531-F0584177FA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" y="2246050"/>
            <a:ext cx="4817415" cy="324961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B5791E6-3488-B6F5-3C11-B6E42C7729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02167"/>
            <a:ext cx="5720179" cy="4021584"/>
          </a:xfrm>
        </p:spPr>
      </p:pic>
    </p:spTree>
    <p:extLst>
      <p:ext uri="{BB962C8B-B14F-4D97-AF65-F5344CB8AC3E}">
        <p14:creationId xmlns:p14="http://schemas.microsoft.com/office/powerpoint/2010/main" val="1826165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D45B5-6B9E-7A2F-5841-A86C83A6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Kalmju iela 2, Carnikava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7ADECC-C62D-3DCB-F3B1-FD7E49F131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" y="2237173"/>
            <a:ext cx="4808537" cy="325848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3C8DFA0-CF21-A468-3FD6-874A222C41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227" y="1669002"/>
            <a:ext cx="5679089" cy="3826658"/>
          </a:xfrm>
        </p:spPr>
      </p:pic>
    </p:spTree>
    <p:extLst>
      <p:ext uri="{BB962C8B-B14F-4D97-AF65-F5344CB8AC3E}">
        <p14:creationId xmlns:p14="http://schemas.microsoft.com/office/powerpoint/2010/main" val="137000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CC087-E826-02BE-0B06-2A4CBDC80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Laivu iela 6, Carnikava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488880-6419-6836-843C-30304E4DA9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379216"/>
            <a:ext cx="4897314" cy="311644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073B0C4-6DB7-6D85-66AD-ED0ED0DA6E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79" y="1651247"/>
            <a:ext cx="5901031" cy="3681074"/>
          </a:xfrm>
        </p:spPr>
      </p:pic>
    </p:spTree>
    <p:extLst>
      <p:ext uri="{BB962C8B-B14F-4D97-AF65-F5344CB8AC3E}">
        <p14:creationId xmlns:p14="http://schemas.microsoft.com/office/powerpoint/2010/main" val="2592079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A92B-542B-A610-BC87-CEA62A229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Jūras iela 1B, Carnikava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44C772-33C8-0250-EFFC-41592BDDA4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9" y="1748901"/>
            <a:ext cx="5249770" cy="3883595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A4AC3A-8FE8-DC71-FC8B-B8F6AE47EC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06" y="1905000"/>
            <a:ext cx="5078027" cy="3889213"/>
          </a:xfrm>
        </p:spPr>
      </p:pic>
    </p:spTree>
    <p:extLst>
      <p:ext uri="{BB962C8B-B14F-4D97-AF65-F5344CB8AC3E}">
        <p14:creationId xmlns:p14="http://schemas.microsoft.com/office/powerpoint/2010/main" val="1469862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BBA17-9D23-EDA2-86B4-105570285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Rīgas iela 14 A, Carnikava, </a:t>
            </a:r>
            <a:br>
              <a:rPr lang="lv-LV" dirty="0"/>
            </a:br>
            <a:r>
              <a:rPr lang="lv-LV" dirty="0"/>
              <a:t>pie veikala «</a:t>
            </a:r>
            <a:r>
              <a:rPr lang="lv-LV" dirty="0" err="1"/>
              <a:t>Mego</a:t>
            </a:r>
            <a:r>
              <a:rPr lang="lv-LV" dirty="0"/>
              <a:t>»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E9F726-35DB-1CA9-5AB8-1083AA4777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90" y="2126222"/>
            <a:ext cx="4958240" cy="3601979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84DD93-999C-50D1-0AB9-5F145A1C5A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872" y="2032986"/>
            <a:ext cx="5149741" cy="3601979"/>
          </a:xfrm>
        </p:spPr>
      </p:pic>
    </p:spTree>
    <p:extLst>
      <p:ext uri="{BB962C8B-B14F-4D97-AF65-F5344CB8AC3E}">
        <p14:creationId xmlns:p14="http://schemas.microsoft.com/office/powerpoint/2010/main" val="705444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CF6CE-9346-BD89-2921-D581F20E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Rīgas iela 18, Carnikava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7B1DF0-5097-65E6-06E2-8BD5509207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8" y="1905000"/>
            <a:ext cx="5104660" cy="3777622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A49504-C82D-AD1B-B80F-A12FCD67BB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20" y="1904999"/>
            <a:ext cx="5104660" cy="3714565"/>
          </a:xfrm>
        </p:spPr>
      </p:pic>
    </p:spTree>
    <p:extLst>
      <p:ext uri="{BB962C8B-B14F-4D97-AF65-F5344CB8AC3E}">
        <p14:creationId xmlns:p14="http://schemas.microsoft.com/office/powerpoint/2010/main" val="3269674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8E7C-000F-58C1-6AE9-0D83D1DC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Ērgļu iela 1 B, </a:t>
            </a:r>
            <a:r>
              <a:rPr lang="lv-LV" dirty="0" err="1"/>
              <a:t>Kalngale</a:t>
            </a:r>
            <a:r>
              <a:rPr lang="lv-LV" dirty="0"/>
              <a:t>, </a:t>
            </a:r>
            <a:br>
              <a:rPr lang="lv-LV" dirty="0"/>
            </a:br>
            <a:r>
              <a:rPr lang="lv-LV" dirty="0"/>
              <a:t>pie veikala «Elvi»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AFBEDD-58C4-3647-A905-87CC84BED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225" y="1930400"/>
            <a:ext cx="7341532" cy="4257614"/>
          </a:xfrm>
        </p:spPr>
      </p:pic>
    </p:spTree>
    <p:extLst>
      <p:ext uri="{BB962C8B-B14F-4D97-AF65-F5344CB8AC3E}">
        <p14:creationId xmlns:p14="http://schemas.microsoft.com/office/powerpoint/2010/main" val="799011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680F-1B1D-BE0E-ABA4-3735AAF7C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Pirmā iela 38A, Ādaži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6E6F9E-36ED-BC60-D9F1-41EF378CA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41" y="1438184"/>
            <a:ext cx="7209061" cy="4603842"/>
          </a:xfrm>
        </p:spPr>
      </p:pic>
    </p:spTree>
    <p:extLst>
      <p:ext uri="{BB962C8B-B14F-4D97-AF65-F5344CB8AC3E}">
        <p14:creationId xmlns:p14="http://schemas.microsoft.com/office/powerpoint/2010/main" val="2487873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AFB61-6872-4183-75F8-E95468F72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Gaujas iela 7, Ādaži, </a:t>
            </a:r>
            <a:br>
              <a:rPr lang="lv-LV" dirty="0"/>
            </a:br>
            <a:r>
              <a:rPr lang="lv-LV" dirty="0"/>
              <a:t>pie veikala «Mini RIMI»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F9B321-4264-3A29-8912-B1D3BCCE1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15" y="2133599"/>
            <a:ext cx="6507085" cy="4187301"/>
          </a:xfrm>
        </p:spPr>
      </p:pic>
    </p:spTree>
    <p:extLst>
      <p:ext uri="{BB962C8B-B14F-4D97-AF65-F5344CB8AC3E}">
        <p14:creationId xmlns:p14="http://schemas.microsoft.com/office/powerpoint/2010/main" val="1306216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993BC-50F6-A7F5-7A9B-C62C17EE5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124" y="257452"/>
            <a:ext cx="9844487" cy="1647548"/>
          </a:xfrm>
        </p:spPr>
        <p:txBody>
          <a:bodyPr/>
          <a:lstStyle/>
          <a:p>
            <a:r>
              <a:rPr lang="lv-LV" dirty="0"/>
              <a:t>Gaujas iela 7, Ādaži, </a:t>
            </a:r>
            <a:br>
              <a:rPr lang="lv-LV" dirty="0"/>
            </a:br>
            <a:r>
              <a:rPr lang="lv-LV" dirty="0"/>
              <a:t>tirdzniecības laukums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C4CBCC-85AE-53F1-4424-C760F03B81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" y="2077375"/>
            <a:ext cx="4808537" cy="341828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2267CC-A18E-6B5E-FCFC-9A9AF966B7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20427"/>
            <a:ext cx="5569258" cy="3995863"/>
          </a:xfrm>
        </p:spPr>
      </p:pic>
    </p:spTree>
    <p:extLst>
      <p:ext uri="{BB962C8B-B14F-4D97-AF65-F5344CB8AC3E}">
        <p14:creationId xmlns:p14="http://schemas.microsoft.com/office/powerpoint/2010/main" val="2608267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10969-CEA1-ACBE-8856-86B415CB7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Gaujas iela 26, Ādaži </a:t>
            </a:r>
            <a:br>
              <a:rPr lang="lv-LV" dirty="0"/>
            </a:br>
            <a:r>
              <a:rPr lang="lv-LV" dirty="0"/>
              <a:t>(teritorijas iekšpusē)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28EA96-04FD-0C8C-2A7B-707126E0C6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" y="2281561"/>
            <a:ext cx="5083745" cy="3214099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D6C5E2E-1C57-1CAD-7350-0CD0DF263A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398" y="1905000"/>
            <a:ext cx="5616945" cy="3631878"/>
          </a:xfrm>
        </p:spPr>
      </p:pic>
    </p:spTree>
    <p:extLst>
      <p:ext uri="{BB962C8B-B14F-4D97-AF65-F5344CB8AC3E}">
        <p14:creationId xmlns:p14="http://schemas.microsoft.com/office/powerpoint/2010/main" val="364570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818AE-8569-D35D-81BA-AA0B36578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56" y="355108"/>
            <a:ext cx="4947825" cy="1180730"/>
          </a:xfrm>
        </p:spPr>
        <p:txBody>
          <a:bodyPr>
            <a:normAutofit fontScale="90000"/>
          </a:bodyPr>
          <a:lstStyle/>
          <a:p>
            <a:r>
              <a:rPr lang="lv-LV" dirty="0"/>
              <a:t>Rīgas gatve </a:t>
            </a:r>
            <a:r>
              <a:rPr lang="en-US" smtClean="0"/>
              <a:t>5</a:t>
            </a:r>
            <a:r>
              <a:rPr lang="lv-LV" smtClean="0"/>
              <a:t>, </a:t>
            </a:r>
            <a:r>
              <a:rPr lang="lv-LV" dirty="0"/>
              <a:t>Ādaži, </a:t>
            </a:r>
            <a:br>
              <a:rPr lang="lv-LV" dirty="0"/>
            </a:br>
            <a:r>
              <a:rPr lang="lv-LV" dirty="0"/>
              <a:t>pie veikala «Apelsīns»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99F089-CAE7-09AA-3871-6C9A2EABE6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352583"/>
            <a:ext cx="4879558" cy="314307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E704A5D-75D9-606E-6AC6-B72948A9D8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6241"/>
            <a:ext cx="5729056" cy="4031742"/>
          </a:xfrm>
        </p:spPr>
      </p:pic>
    </p:spTree>
    <p:extLst>
      <p:ext uri="{BB962C8B-B14F-4D97-AF65-F5344CB8AC3E}">
        <p14:creationId xmlns:p14="http://schemas.microsoft.com/office/powerpoint/2010/main" val="673767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30B18-CB31-62E1-8CB5-C2C717160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Rīgas gatve 7, Ādaži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3452C0-EDF2-F02E-DE48-B8A0159D0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830" y="1713390"/>
            <a:ext cx="7043549" cy="4375419"/>
          </a:xfrm>
        </p:spPr>
      </p:pic>
    </p:spTree>
    <p:extLst>
      <p:ext uri="{BB962C8B-B14F-4D97-AF65-F5344CB8AC3E}">
        <p14:creationId xmlns:p14="http://schemas.microsoft.com/office/powerpoint/2010/main" val="1872593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D26B1-5AFE-0BCC-5B92-F044803DF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470" y="355107"/>
            <a:ext cx="7711532" cy="1575293"/>
          </a:xfrm>
        </p:spPr>
        <p:txBody>
          <a:bodyPr/>
          <a:lstStyle/>
          <a:p>
            <a:r>
              <a:rPr lang="lv-LV" dirty="0"/>
              <a:t>Rīgas gatve 21, Ādaži, </a:t>
            </a:r>
            <a:br>
              <a:rPr lang="lv-LV" dirty="0"/>
            </a:br>
            <a:r>
              <a:rPr lang="lv-LV" dirty="0"/>
              <a:t>pie veikala «</a:t>
            </a:r>
            <a:r>
              <a:rPr lang="lv-LV" dirty="0" err="1"/>
              <a:t>Maxima</a:t>
            </a:r>
            <a:r>
              <a:rPr lang="lv-LV" dirty="0"/>
              <a:t>»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DC21B0-90D6-7D7A-8650-B0D9172FD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619" y="1677879"/>
            <a:ext cx="7443043" cy="4705166"/>
          </a:xfrm>
        </p:spPr>
      </p:pic>
    </p:spTree>
    <p:extLst>
      <p:ext uri="{BB962C8B-B14F-4D97-AF65-F5344CB8AC3E}">
        <p14:creationId xmlns:p14="http://schemas.microsoft.com/office/powerpoint/2010/main" val="4140064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CF10-D236-EDE1-1602-FAADF05CF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Rīgas gatve 51, Ādaži, pie veikala «Elvi»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343ED6-AED8-F721-4524-BA20E03A7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41" y="1429306"/>
            <a:ext cx="6981405" cy="4612720"/>
          </a:xfrm>
        </p:spPr>
      </p:pic>
    </p:spTree>
    <p:extLst>
      <p:ext uri="{BB962C8B-B14F-4D97-AF65-F5344CB8AC3E}">
        <p14:creationId xmlns:p14="http://schemas.microsoft.com/office/powerpoint/2010/main" val="323850064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113</TotalTime>
  <Words>101</Words>
  <Application>Microsoft Office PowerPoint</Application>
  <PresentationFormat>Widescreen</PresentationFormat>
  <Paragraphs>18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Wisp</vt:lpstr>
      <vt:lpstr>Tirdzniecības vietas  Ādažu novadā</vt:lpstr>
      <vt:lpstr>Pirmā iela 38A, Ādaži</vt:lpstr>
      <vt:lpstr>Gaujas iela 7, Ādaži,  pie veikala «Mini RIMI»</vt:lpstr>
      <vt:lpstr>Gaujas iela 7, Ādaži,  tirdzniecības laukums</vt:lpstr>
      <vt:lpstr>Gaujas iela 26, Ādaži  (teritorijas iekšpusē)</vt:lpstr>
      <vt:lpstr>Rīgas gatve 5, Ādaži,  pie veikala «Apelsīns»</vt:lpstr>
      <vt:lpstr>Rīgas gatve 7, Ādaži</vt:lpstr>
      <vt:lpstr>Rīgas gatve 21, Ādaži,  pie veikala «Maxima»</vt:lpstr>
      <vt:lpstr>Rīgas gatve 51, Ādaži, pie veikala «Elvi»</vt:lpstr>
      <vt:lpstr>Kārklu iela 1, Ādaži</vt:lpstr>
      <vt:lpstr>Kadagas 15, Kadaga</vt:lpstr>
      <vt:lpstr>Tallinas šoseja 72, Baltezers,  laukums pie veikala «Baltiņi»</vt:lpstr>
      <vt:lpstr>Kalmju iela 2, Carnikava</vt:lpstr>
      <vt:lpstr>Laivu iela 6, Carnikava</vt:lpstr>
      <vt:lpstr>Jūras iela 1B, Carnikava</vt:lpstr>
      <vt:lpstr>Rīgas iela 14 A, Carnikava,  pie veikala «Mego»</vt:lpstr>
      <vt:lpstr>Rīgas iela 18, Carnikava</vt:lpstr>
      <vt:lpstr>Ērgļu iela 1 B, Kalngale,  pie veikala «Elvi»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Tirdzniecības vietas Ādažu novadā</dc:title>
  <dc:creator>Agris Grīnvalds</dc:creator>
  <cp:lastModifiedBy>Monika Griezne</cp:lastModifiedBy>
  <cp:revision>32</cp:revision>
  <dcterms:created xsi:type="dcterms:W3CDTF">2022-06-07T05:37:07Z</dcterms:created>
  <dcterms:modified xsi:type="dcterms:W3CDTF">2022-11-28T09:56:26Z</dcterms:modified>
</cp:coreProperties>
</file>