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14"/>
  </p:notesMasterIdLst>
  <p:sldIdLst>
    <p:sldId id="256" r:id="rId5"/>
    <p:sldId id="257" r:id="rId6"/>
    <p:sldId id="258" r:id="rId7"/>
    <p:sldId id="272" r:id="rId8"/>
    <p:sldId id="278" r:id="rId9"/>
    <p:sldId id="279" r:id="rId10"/>
    <p:sldId id="276" r:id="rId11"/>
    <p:sldId id="280" r:id="rId12"/>
    <p:sldId id="271" r:id="rId13"/>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5" name="PlaceHolder 1"/>
          <p:cNvSpPr>
            <a:spLocks noGrp="1"/>
          </p:cNvSpPr>
          <p:nvPr>
            <p:ph type="body"/>
          </p:nvPr>
        </p:nvSpPr>
        <p:spPr>
          <a:xfrm>
            <a:off x="756000" y="5078520"/>
            <a:ext cx="6047640" cy="4811040"/>
          </a:xfrm>
          <a:prstGeom prst="rect">
            <a:avLst/>
          </a:prstGeom>
        </p:spPr>
        <p:txBody>
          <a:bodyPr lIns="0" tIns="0" rIns="0" bIns="0"/>
          <a:lstStyle/>
          <a:p>
            <a:r>
              <a:rPr lang="lv-LV" sz="2000" b="0" strike="noStrike" spc="-1">
                <a:latin typeface="Arial"/>
              </a:rPr>
              <a:t>Click to edit the notes format</a:t>
            </a:r>
          </a:p>
        </p:txBody>
      </p:sp>
      <p:sp>
        <p:nvSpPr>
          <p:cNvPr id="166" name="PlaceHolder 2"/>
          <p:cNvSpPr>
            <a:spLocks noGrp="1"/>
          </p:cNvSpPr>
          <p:nvPr>
            <p:ph type="hdr"/>
          </p:nvPr>
        </p:nvSpPr>
        <p:spPr>
          <a:xfrm>
            <a:off x="0" y="0"/>
            <a:ext cx="3280680" cy="534240"/>
          </a:xfrm>
          <a:prstGeom prst="rect">
            <a:avLst/>
          </a:prstGeom>
        </p:spPr>
        <p:txBody>
          <a:bodyPr lIns="0" tIns="0" rIns="0" bIns="0"/>
          <a:lstStyle/>
          <a:p>
            <a:r>
              <a:rPr lang="lv-LV" sz="1400" b="0" strike="noStrike" spc="-1">
                <a:latin typeface="Times New Roman"/>
              </a:rPr>
              <a:t>&lt;header&gt;</a:t>
            </a:r>
          </a:p>
        </p:txBody>
      </p:sp>
      <p:sp>
        <p:nvSpPr>
          <p:cNvPr id="167" name="PlaceHolder 3"/>
          <p:cNvSpPr>
            <a:spLocks noGrp="1"/>
          </p:cNvSpPr>
          <p:nvPr>
            <p:ph type="dt"/>
          </p:nvPr>
        </p:nvSpPr>
        <p:spPr>
          <a:xfrm>
            <a:off x="4278960" y="0"/>
            <a:ext cx="3280680" cy="534240"/>
          </a:xfrm>
          <a:prstGeom prst="rect">
            <a:avLst/>
          </a:prstGeom>
        </p:spPr>
        <p:txBody>
          <a:bodyPr lIns="0" tIns="0" rIns="0" bIns="0"/>
          <a:lstStyle/>
          <a:p>
            <a:pPr algn="r"/>
            <a:r>
              <a:rPr lang="lv-LV" sz="1400" b="0" strike="noStrike" spc="-1">
                <a:latin typeface="Times New Roman"/>
              </a:rPr>
              <a:t>&lt;date/time&gt;</a:t>
            </a:r>
          </a:p>
        </p:txBody>
      </p:sp>
      <p:sp>
        <p:nvSpPr>
          <p:cNvPr id="168" name="PlaceHolder 4"/>
          <p:cNvSpPr>
            <a:spLocks noGrp="1"/>
          </p:cNvSpPr>
          <p:nvPr>
            <p:ph type="ftr"/>
          </p:nvPr>
        </p:nvSpPr>
        <p:spPr>
          <a:xfrm>
            <a:off x="0" y="10157400"/>
            <a:ext cx="3280680" cy="534240"/>
          </a:xfrm>
          <a:prstGeom prst="rect">
            <a:avLst/>
          </a:prstGeom>
        </p:spPr>
        <p:txBody>
          <a:bodyPr lIns="0" tIns="0" rIns="0" bIns="0" anchor="b"/>
          <a:lstStyle/>
          <a:p>
            <a:r>
              <a:rPr lang="lv-LV" sz="1400" b="0" strike="noStrike" spc="-1">
                <a:latin typeface="Times New Roman"/>
              </a:rPr>
              <a:t>&lt;footer&gt;</a:t>
            </a:r>
          </a:p>
        </p:txBody>
      </p:sp>
      <p:sp>
        <p:nvSpPr>
          <p:cNvPr id="169" name="PlaceHolder 5"/>
          <p:cNvSpPr>
            <a:spLocks noGrp="1"/>
          </p:cNvSpPr>
          <p:nvPr>
            <p:ph type="sldNum"/>
          </p:nvPr>
        </p:nvSpPr>
        <p:spPr>
          <a:xfrm>
            <a:off x="4278960" y="10157400"/>
            <a:ext cx="3280680" cy="534240"/>
          </a:xfrm>
          <a:prstGeom prst="rect">
            <a:avLst/>
          </a:prstGeom>
        </p:spPr>
        <p:txBody>
          <a:bodyPr lIns="0" tIns="0" rIns="0" bIns="0" anchor="b"/>
          <a:lstStyle/>
          <a:p>
            <a:pPr algn="r"/>
            <a:fld id="{0AC0DDB4-6221-47EF-89B1-7951F3EDDD33}" type="slidenum">
              <a:rPr lang="lv-LV" sz="1400" b="0" strike="noStrike" spc="-1">
                <a:latin typeface="Times New Roman"/>
              </a:rPr>
              <a:t>‹#›</a:t>
            </a:fld>
            <a:endParaRPr lang="lv-LV"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27" name="PlaceHolder 2"/>
          <p:cNvSpPr>
            <a:spLocks noGrp="1"/>
          </p:cNvSpPr>
          <p:nvPr>
            <p:ph type="body"/>
          </p:nvPr>
        </p:nvSpPr>
        <p:spPr>
          <a:xfrm>
            <a:off x="831960" y="4589640"/>
            <a:ext cx="1051524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28" name="PlaceHolder 3"/>
          <p:cNvSpPr>
            <a:spLocks noGrp="1"/>
          </p:cNvSpPr>
          <p:nvPr>
            <p:ph type="body"/>
          </p:nvPr>
        </p:nvSpPr>
        <p:spPr>
          <a:xfrm>
            <a:off x="831960" y="5373360"/>
            <a:ext cx="1051524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30"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31"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32" name="PlaceHolder 4"/>
          <p:cNvSpPr>
            <a:spLocks noGrp="1"/>
          </p:cNvSpPr>
          <p:nvPr>
            <p:ph type="body"/>
          </p:nvPr>
        </p:nvSpPr>
        <p:spPr>
          <a:xfrm>
            <a:off x="6220080" y="537336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33" name="PlaceHolder 5"/>
          <p:cNvSpPr>
            <a:spLocks noGrp="1"/>
          </p:cNvSpPr>
          <p:nvPr>
            <p:ph type="body"/>
          </p:nvPr>
        </p:nvSpPr>
        <p:spPr>
          <a:xfrm>
            <a:off x="831960" y="537336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35" name="PlaceHolder 2"/>
          <p:cNvSpPr>
            <a:spLocks noGrp="1"/>
          </p:cNvSpPr>
          <p:nvPr>
            <p:ph type="body"/>
          </p:nvPr>
        </p:nvSpPr>
        <p:spPr>
          <a:xfrm>
            <a:off x="831960" y="458964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36" name="PlaceHolder 3"/>
          <p:cNvSpPr>
            <a:spLocks noGrp="1"/>
          </p:cNvSpPr>
          <p:nvPr>
            <p:ph type="body"/>
          </p:nvPr>
        </p:nvSpPr>
        <p:spPr>
          <a:xfrm>
            <a:off x="4387320" y="458964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37" name="PlaceHolder 4"/>
          <p:cNvSpPr>
            <a:spLocks noGrp="1"/>
          </p:cNvSpPr>
          <p:nvPr>
            <p:ph type="body"/>
          </p:nvPr>
        </p:nvSpPr>
        <p:spPr>
          <a:xfrm>
            <a:off x="7943040" y="458964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38" name="PlaceHolder 5"/>
          <p:cNvSpPr>
            <a:spLocks noGrp="1"/>
          </p:cNvSpPr>
          <p:nvPr>
            <p:ph type="body"/>
          </p:nvPr>
        </p:nvSpPr>
        <p:spPr>
          <a:xfrm>
            <a:off x="7943040" y="537336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39" name="PlaceHolder 6"/>
          <p:cNvSpPr>
            <a:spLocks noGrp="1"/>
          </p:cNvSpPr>
          <p:nvPr>
            <p:ph type="body"/>
          </p:nvPr>
        </p:nvSpPr>
        <p:spPr>
          <a:xfrm>
            <a:off x="4387320" y="537336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40" name="PlaceHolder 7"/>
          <p:cNvSpPr>
            <a:spLocks noGrp="1"/>
          </p:cNvSpPr>
          <p:nvPr>
            <p:ph type="body"/>
          </p:nvPr>
        </p:nvSpPr>
        <p:spPr>
          <a:xfrm>
            <a:off x="831960" y="537336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47" name="PlaceHolder 2"/>
          <p:cNvSpPr>
            <a:spLocks noGrp="1"/>
          </p:cNvSpPr>
          <p:nvPr>
            <p:ph type="subTitle"/>
          </p:nvPr>
        </p:nvSpPr>
        <p:spPr>
          <a:xfrm>
            <a:off x="831960" y="4589640"/>
            <a:ext cx="10515240" cy="1499760"/>
          </a:xfrm>
          <a:prstGeom prst="rect">
            <a:avLst/>
          </a:prstGeom>
        </p:spPr>
        <p:txBody>
          <a:bodyPr lIns="0" tIns="0" rIns="0" bIns="0" anchor="ctr"/>
          <a:lstStyle/>
          <a:p>
            <a:pPr algn="ctr"/>
            <a:endParaRPr lang="lv-LV"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49" name="PlaceHolder 2"/>
          <p:cNvSpPr>
            <a:spLocks noGrp="1"/>
          </p:cNvSpPr>
          <p:nvPr>
            <p:ph type="body"/>
          </p:nvPr>
        </p:nvSpPr>
        <p:spPr>
          <a:xfrm>
            <a:off x="831960" y="4589640"/>
            <a:ext cx="10515240" cy="149976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51" name="PlaceHolder 2"/>
          <p:cNvSpPr>
            <a:spLocks noGrp="1"/>
          </p:cNvSpPr>
          <p:nvPr>
            <p:ph type="body"/>
          </p:nvPr>
        </p:nvSpPr>
        <p:spPr>
          <a:xfrm>
            <a:off x="831960" y="4589640"/>
            <a:ext cx="5131080" cy="149976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52" name="PlaceHolder 3"/>
          <p:cNvSpPr>
            <a:spLocks noGrp="1"/>
          </p:cNvSpPr>
          <p:nvPr>
            <p:ph type="body"/>
          </p:nvPr>
        </p:nvSpPr>
        <p:spPr>
          <a:xfrm>
            <a:off x="6220080" y="4589640"/>
            <a:ext cx="5131080" cy="149976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1960" y="1709640"/>
            <a:ext cx="10515240" cy="13222800"/>
          </a:xfrm>
          <a:prstGeom prst="rect">
            <a:avLst/>
          </a:prstGeom>
        </p:spPr>
        <p:txBody>
          <a:bodyPr lIns="0" tIns="0" rIns="0" bIns="0" anchor="ctr"/>
          <a:lstStyle/>
          <a:p>
            <a:pPr algn="ctr"/>
            <a:endParaRPr lang="lv-LV"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56"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57" name="PlaceHolder 3"/>
          <p:cNvSpPr>
            <a:spLocks noGrp="1"/>
          </p:cNvSpPr>
          <p:nvPr>
            <p:ph type="body"/>
          </p:nvPr>
        </p:nvSpPr>
        <p:spPr>
          <a:xfrm>
            <a:off x="831960" y="537336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58" name="PlaceHolder 4"/>
          <p:cNvSpPr>
            <a:spLocks noGrp="1"/>
          </p:cNvSpPr>
          <p:nvPr>
            <p:ph type="body"/>
          </p:nvPr>
        </p:nvSpPr>
        <p:spPr>
          <a:xfrm>
            <a:off x="6220080" y="4589640"/>
            <a:ext cx="5131080" cy="149976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6" name="PlaceHolder 2"/>
          <p:cNvSpPr>
            <a:spLocks noGrp="1"/>
          </p:cNvSpPr>
          <p:nvPr>
            <p:ph type="subTitle"/>
          </p:nvPr>
        </p:nvSpPr>
        <p:spPr>
          <a:xfrm>
            <a:off x="831960" y="4589640"/>
            <a:ext cx="10515240" cy="1499760"/>
          </a:xfrm>
          <a:prstGeom prst="rect">
            <a:avLst/>
          </a:prstGeom>
        </p:spPr>
        <p:txBody>
          <a:bodyPr lIns="0" tIns="0" rIns="0" bIns="0" anchor="ctr"/>
          <a:lstStyle/>
          <a:p>
            <a:pPr algn="ctr"/>
            <a:endParaRPr lang="lv-LV"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60" name="PlaceHolder 2"/>
          <p:cNvSpPr>
            <a:spLocks noGrp="1"/>
          </p:cNvSpPr>
          <p:nvPr>
            <p:ph type="body"/>
          </p:nvPr>
        </p:nvSpPr>
        <p:spPr>
          <a:xfrm>
            <a:off x="831960" y="4589640"/>
            <a:ext cx="5131080" cy="149976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61"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62" name="PlaceHolder 4"/>
          <p:cNvSpPr>
            <a:spLocks noGrp="1"/>
          </p:cNvSpPr>
          <p:nvPr>
            <p:ph type="body"/>
          </p:nvPr>
        </p:nvSpPr>
        <p:spPr>
          <a:xfrm>
            <a:off x="6220080" y="537336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64"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65"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66" name="PlaceHolder 4"/>
          <p:cNvSpPr>
            <a:spLocks noGrp="1"/>
          </p:cNvSpPr>
          <p:nvPr>
            <p:ph type="body"/>
          </p:nvPr>
        </p:nvSpPr>
        <p:spPr>
          <a:xfrm>
            <a:off x="831960" y="5373360"/>
            <a:ext cx="1051524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68" name="PlaceHolder 2"/>
          <p:cNvSpPr>
            <a:spLocks noGrp="1"/>
          </p:cNvSpPr>
          <p:nvPr>
            <p:ph type="body"/>
          </p:nvPr>
        </p:nvSpPr>
        <p:spPr>
          <a:xfrm>
            <a:off x="831960" y="4589640"/>
            <a:ext cx="1051524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69" name="PlaceHolder 3"/>
          <p:cNvSpPr>
            <a:spLocks noGrp="1"/>
          </p:cNvSpPr>
          <p:nvPr>
            <p:ph type="body"/>
          </p:nvPr>
        </p:nvSpPr>
        <p:spPr>
          <a:xfrm>
            <a:off x="831960" y="5373360"/>
            <a:ext cx="1051524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71"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72"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73" name="PlaceHolder 4"/>
          <p:cNvSpPr>
            <a:spLocks noGrp="1"/>
          </p:cNvSpPr>
          <p:nvPr>
            <p:ph type="body"/>
          </p:nvPr>
        </p:nvSpPr>
        <p:spPr>
          <a:xfrm>
            <a:off x="6220080" y="537336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74" name="PlaceHolder 5"/>
          <p:cNvSpPr>
            <a:spLocks noGrp="1"/>
          </p:cNvSpPr>
          <p:nvPr>
            <p:ph type="body"/>
          </p:nvPr>
        </p:nvSpPr>
        <p:spPr>
          <a:xfrm>
            <a:off x="831960" y="537336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76" name="PlaceHolder 2"/>
          <p:cNvSpPr>
            <a:spLocks noGrp="1"/>
          </p:cNvSpPr>
          <p:nvPr>
            <p:ph type="body"/>
          </p:nvPr>
        </p:nvSpPr>
        <p:spPr>
          <a:xfrm>
            <a:off x="831960" y="458964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77" name="PlaceHolder 3"/>
          <p:cNvSpPr>
            <a:spLocks noGrp="1"/>
          </p:cNvSpPr>
          <p:nvPr>
            <p:ph type="body"/>
          </p:nvPr>
        </p:nvSpPr>
        <p:spPr>
          <a:xfrm>
            <a:off x="4387320" y="458964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78" name="PlaceHolder 4"/>
          <p:cNvSpPr>
            <a:spLocks noGrp="1"/>
          </p:cNvSpPr>
          <p:nvPr>
            <p:ph type="body"/>
          </p:nvPr>
        </p:nvSpPr>
        <p:spPr>
          <a:xfrm>
            <a:off x="7943040" y="458964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79" name="PlaceHolder 5"/>
          <p:cNvSpPr>
            <a:spLocks noGrp="1"/>
          </p:cNvSpPr>
          <p:nvPr>
            <p:ph type="body"/>
          </p:nvPr>
        </p:nvSpPr>
        <p:spPr>
          <a:xfrm>
            <a:off x="7943040" y="537336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80" name="PlaceHolder 6"/>
          <p:cNvSpPr>
            <a:spLocks noGrp="1"/>
          </p:cNvSpPr>
          <p:nvPr>
            <p:ph type="body"/>
          </p:nvPr>
        </p:nvSpPr>
        <p:spPr>
          <a:xfrm>
            <a:off x="4387320" y="537336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81" name="PlaceHolder 7"/>
          <p:cNvSpPr>
            <a:spLocks noGrp="1"/>
          </p:cNvSpPr>
          <p:nvPr>
            <p:ph type="body"/>
          </p:nvPr>
        </p:nvSpPr>
        <p:spPr>
          <a:xfrm>
            <a:off x="831960" y="537336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89" name="PlaceHolder 2"/>
          <p:cNvSpPr>
            <a:spLocks noGrp="1"/>
          </p:cNvSpPr>
          <p:nvPr>
            <p:ph type="subTitle"/>
          </p:nvPr>
        </p:nvSpPr>
        <p:spPr>
          <a:xfrm>
            <a:off x="831960" y="4589640"/>
            <a:ext cx="10515240" cy="1499760"/>
          </a:xfrm>
          <a:prstGeom prst="rect">
            <a:avLst/>
          </a:prstGeom>
        </p:spPr>
        <p:txBody>
          <a:bodyPr lIns="0" tIns="0" rIns="0" bIns="0" anchor="ctr"/>
          <a:lstStyle/>
          <a:p>
            <a:pPr algn="ctr"/>
            <a:endParaRPr lang="lv-LV"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91" name="PlaceHolder 2"/>
          <p:cNvSpPr>
            <a:spLocks noGrp="1"/>
          </p:cNvSpPr>
          <p:nvPr>
            <p:ph type="body"/>
          </p:nvPr>
        </p:nvSpPr>
        <p:spPr>
          <a:xfrm>
            <a:off x="831960" y="4589640"/>
            <a:ext cx="10515240" cy="149976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93" name="PlaceHolder 2"/>
          <p:cNvSpPr>
            <a:spLocks noGrp="1"/>
          </p:cNvSpPr>
          <p:nvPr>
            <p:ph type="body"/>
          </p:nvPr>
        </p:nvSpPr>
        <p:spPr>
          <a:xfrm>
            <a:off x="831960" y="4589640"/>
            <a:ext cx="5131080" cy="149976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94" name="PlaceHolder 3"/>
          <p:cNvSpPr>
            <a:spLocks noGrp="1"/>
          </p:cNvSpPr>
          <p:nvPr>
            <p:ph type="body"/>
          </p:nvPr>
        </p:nvSpPr>
        <p:spPr>
          <a:xfrm>
            <a:off x="6220080" y="4589640"/>
            <a:ext cx="5131080" cy="149976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8" name="PlaceHolder 2"/>
          <p:cNvSpPr>
            <a:spLocks noGrp="1"/>
          </p:cNvSpPr>
          <p:nvPr>
            <p:ph type="body"/>
          </p:nvPr>
        </p:nvSpPr>
        <p:spPr>
          <a:xfrm>
            <a:off x="831960" y="4589640"/>
            <a:ext cx="10515240" cy="149976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831960" y="1709640"/>
            <a:ext cx="10515240" cy="13222800"/>
          </a:xfrm>
          <a:prstGeom prst="rect">
            <a:avLst/>
          </a:prstGeom>
        </p:spPr>
        <p:txBody>
          <a:bodyPr lIns="0" tIns="0" rIns="0" bIns="0" anchor="ctr"/>
          <a:lstStyle/>
          <a:p>
            <a:pPr algn="ctr"/>
            <a:endParaRPr lang="lv-LV"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98"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99" name="PlaceHolder 3"/>
          <p:cNvSpPr>
            <a:spLocks noGrp="1"/>
          </p:cNvSpPr>
          <p:nvPr>
            <p:ph type="body"/>
          </p:nvPr>
        </p:nvSpPr>
        <p:spPr>
          <a:xfrm>
            <a:off x="831960" y="537336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00" name="PlaceHolder 4"/>
          <p:cNvSpPr>
            <a:spLocks noGrp="1"/>
          </p:cNvSpPr>
          <p:nvPr>
            <p:ph type="body"/>
          </p:nvPr>
        </p:nvSpPr>
        <p:spPr>
          <a:xfrm>
            <a:off x="6220080" y="4589640"/>
            <a:ext cx="5131080" cy="149976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02" name="PlaceHolder 2"/>
          <p:cNvSpPr>
            <a:spLocks noGrp="1"/>
          </p:cNvSpPr>
          <p:nvPr>
            <p:ph type="body"/>
          </p:nvPr>
        </p:nvSpPr>
        <p:spPr>
          <a:xfrm>
            <a:off x="831960" y="4589640"/>
            <a:ext cx="5131080" cy="149976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03"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04" name="PlaceHolder 4"/>
          <p:cNvSpPr>
            <a:spLocks noGrp="1"/>
          </p:cNvSpPr>
          <p:nvPr>
            <p:ph type="body"/>
          </p:nvPr>
        </p:nvSpPr>
        <p:spPr>
          <a:xfrm>
            <a:off x="6220080" y="537336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06"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07"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08" name="PlaceHolder 4"/>
          <p:cNvSpPr>
            <a:spLocks noGrp="1"/>
          </p:cNvSpPr>
          <p:nvPr>
            <p:ph type="body"/>
          </p:nvPr>
        </p:nvSpPr>
        <p:spPr>
          <a:xfrm>
            <a:off x="831960" y="5373360"/>
            <a:ext cx="1051524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10" name="PlaceHolder 2"/>
          <p:cNvSpPr>
            <a:spLocks noGrp="1"/>
          </p:cNvSpPr>
          <p:nvPr>
            <p:ph type="body"/>
          </p:nvPr>
        </p:nvSpPr>
        <p:spPr>
          <a:xfrm>
            <a:off x="831960" y="4589640"/>
            <a:ext cx="1051524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11" name="PlaceHolder 3"/>
          <p:cNvSpPr>
            <a:spLocks noGrp="1"/>
          </p:cNvSpPr>
          <p:nvPr>
            <p:ph type="body"/>
          </p:nvPr>
        </p:nvSpPr>
        <p:spPr>
          <a:xfrm>
            <a:off x="831960" y="5373360"/>
            <a:ext cx="1051524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13"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14"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15" name="PlaceHolder 4"/>
          <p:cNvSpPr>
            <a:spLocks noGrp="1"/>
          </p:cNvSpPr>
          <p:nvPr>
            <p:ph type="body"/>
          </p:nvPr>
        </p:nvSpPr>
        <p:spPr>
          <a:xfrm>
            <a:off x="6220080" y="537336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16" name="PlaceHolder 5"/>
          <p:cNvSpPr>
            <a:spLocks noGrp="1"/>
          </p:cNvSpPr>
          <p:nvPr>
            <p:ph type="body"/>
          </p:nvPr>
        </p:nvSpPr>
        <p:spPr>
          <a:xfrm>
            <a:off x="831960" y="537336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18" name="PlaceHolder 2"/>
          <p:cNvSpPr>
            <a:spLocks noGrp="1"/>
          </p:cNvSpPr>
          <p:nvPr>
            <p:ph type="body"/>
          </p:nvPr>
        </p:nvSpPr>
        <p:spPr>
          <a:xfrm>
            <a:off x="831960" y="458964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19" name="PlaceHolder 3"/>
          <p:cNvSpPr>
            <a:spLocks noGrp="1"/>
          </p:cNvSpPr>
          <p:nvPr>
            <p:ph type="body"/>
          </p:nvPr>
        </p:nvSpPr>
        <p:spPr>
          <a:xfrm>
            <a:off x="4387320" y="458964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20" name="PlaceHolder 4"/>
          <p:cNvSpPr>
            <a:spLocks noGrp="1"/>
          </p:cNvSpPr>
          <p:nvPr>
            <p:ph type="body"/>
          </p:nvPr>
        </p:nvSpPr>
        <p:spPr>
          <a:xfrm>
            <a:off x="7943040" y="458964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21" name="PlaceHolder 5"/>
          <p:cNvSpPr>
            <a:spLocks noGrp="1"/>
          </p:cNvSpPr>
          <p:nvPr>
            <p:ph type="body"/>
          </p:nvPr>
        </p:nvSpPr>
        <p:spPr>
          <a:xfrm>
            <a:off x="7943040" y="537336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22" name="PlaceHolder 6"/>
          <p:cNvSpPr>
            <a:spLocks noGrp="1"/>
          </p:cNvSpPr>
          <p:nvPr>
            <p:ph type="body"/>
          </p:nvPr>
        </p:nvSpPr>
        <p:spPr>
          <a:xfrm>
            <a:off x="4387320" y="537336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23" name="PlaceHolder 7"/>
          <p:cNvSpPr>
            <a:spLocks noGrp="1"/>
          </p:cNvSpPr>
          <p:nvPr>
            <p:ph type="body"/>
          </p:nvPr>
        </p:nvSpPr>
        <p:spPr>
          <a:xfrm>
            <a:off x="831960" y="537336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9"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30" name="PlaceHolder 2"/>
          <p:cNvSpPr>
            <a:spLocks noGrp="1"/>
          </p:cNvSpPr>
          <p:nvPr>
            <p:ph type="subTitle"/>
          </p:nvPr>
        </p:nvSpPr>
        <p:spPr>
          <a:xfrm>
            <a:off x="831960" y="4589640"/>
            <a:ext cx="10515240" cy="1499760"/>
          </a:xfrm>
          <a:prstGeom prst="rect">
            <a:avLst/>
          </a:prstGeom>
        </p:spPr>
        <p:txBody>
          <a:bodyPr lIns="0" tIns="0" rIns="0" bIns="0" anchor="ctr"/>
          <a:lstStyle/>
          <a:p>
            <a:pPr algn="ctr"/>
            <a:endParaRPr lang="lv-LV"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32" name="PlaceHolder 2"/>
          <p:cNvSpPr>
            <a:spLocks noGrp="1"/>
          </p:cNvSpPr>
          <p:nvPr>
            <p:ph type="body"/>
          </p:nvPr>
        </p:nvSpPr>
        <p:spPr>
          <a:xfrm>
            <a:off x="831960" y="4589640"/>
            <a:ext cx="10515240" cy="149976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0" name="PlaceHolder 2"/>
          <p:cNvSpPr>
            <a:spLocks noGrp="1"/>
          </p:cNvSpPr>
          <p:nvPr>
            <p:ph type="body"/>
          </p:nvPr>
        </p:nvSpPr>
        <p:spPr>
          <a:xfrm>
            <a:off x="831960" y="4589640"/>
            <a:ext cx="5131080" cy="149976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1" name="PlaceHolder 3"/>
          <p:cNvSpPr>
            <a:spLocks noGrp="1"/>
          </p:cNvSpPr>
          <p:nvPr>
            <p:ph type="body"/>
          </p:nvPr>
        </p:nvSpPr>
        <p:spPr>
          <a:xfrm>
            <a:off x="6220080" y="4589640"/>
            <a:ext cx="5131080" cy="149976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34" name="PlaceHolder 2"/>
          <p:cNvSpPr>
            <a:spLocks noGrp="1"/>
          </p:cNvSpPr>
          <p:nvPr>
            <p:ph type="body"/>
          </p:nvPr>
        </p:nvSpPr>
        <p:spPr>
          <a:xfrm>
            <a:off x="831960" y="4589640"/>
            <a:ext cx="5131080" cy="149976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35" name="PlaceHolder 3"/>
          <p:cNvSpPr>
            <a:spLocks noGrp="1"/>
          </p:cNvSpPr>
          <p:nvPr>
            <p:ph type="body"/>
          </p:nvPr>
        </p:nvSpPr>
        <p:spPr>
          <a:xfrm>
            <a:off x="6220080" y="4589640"/>
            <a:ext cx="5131080" cy="149976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6"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7" name="PlaceHolder 1"/>
          <p:cNvSpPr>
            <a:spLocks noGrp="1"/>
          </p:cNvSpPr>
          <p:nvPr>
            <p:ph type="subTitle"/>
          </p:nvPr>
        </p:nvSpPr>
        <p:spPr>
          <a:xfrm>
            <a:off x="831960" y="1709640"/>
            <a:ext cx="10515240" cy="13222800"/>
          </a:xfrm>
          <a:prstGeom prst="rect">
            <a:avLst/>
          </a:prstGeom>
        </p:spPr>
        <p:txBody>
          <a:bodyPr lIns="0" tIns="0" rIns="0" bIns="0" anchor="ctr"/>
          <a:lstStyle/>
          <a:p>
            <a:pPr algn="ctr"/>
            <a:endParaRPr lang="lv-LV"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39"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40" name="PlaceHolder 3"/>
          <p:cNvSpPr>
            <a:spLocks noGrp="1"/>
          </p:cNvSpPr>
          <p:nvPr>
            <p:ph type="body"/>
          </p:nvPr>
        </p:nvSpPr>
        <p:spPr>
          <a:xfrm>
            <a:off x="831960" y="537336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41" name="PlaceHolder 4"/>
          <p:cNvSpPr>
            <a:spLocks noGrp="1"/>
          </p:cNvSpPr>
          <p:nvPr>
            <p:ph type="body"/>
          </p:nvPr>
        </p:nvSpPr>
        <p:spPr>
          <a:xfrm>
            <a:off x="6220080" y="4589640"/>
            <a:ext cx="5131080" cy="149976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43" name="PlaceHolder 2"/>
          <p:cNvSpPr>
            <a:spLocks noGrp="1"/>
          </p:cNvSpPr>
          <p:nvPr>
            <p:ph type="body"/>
          </p:nvPr>
        </p:nvSpPr>
        <p:spPr>
          <a:xfrm>
            <a:off x="831960" y="4589640"/>
            <a:ext cx="5131080" cy="149976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44"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45" name="PlaceHolder 4"/>
          <p:cNvSpPr>
            <a:spLocks noGrp="1"/>
          </p:cNvSpPr>
          <p:nvPr>
            <p:ph type="body"/>
          </p:nvPr>
        </p:nvSpPr>
        <p:spPr>
          <a:xfrm>
            <a:off x="6220080" y="537336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47"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48"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49" name="PlaceHolder 4"/>
          <p:cNvSpPr>
            <a:spLocks noGrp="1"/>
          </p:cNvSpPr>
          <p:nvPr>
            <p:ph type="body"/>
          </p:nvPr>
        </p:nvSpPr>
        <p:spPr>
          <a:xfrm>
            <a:off x="831960" y="5373360"/>
            <a:ext cx="1051524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51" name="PlaceHolder 2"/>
          <p:cNvSpPr>
            <a:spLocks noGrp="1"/>
          </p:cNvSpPr>
          <p:nvPr>
            <p:ph type="body"/>
          </p:nvPr>
        </p:nvSpPr>
        <p:spPr>
          <a:xfrm>
            <a:off x="831960" y="4589640"/>
            <a:ext cx="1051524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52" name="PlaceHolder 3"/>
          <p:cNvSpPr>
            <a:spLocks noGrp="1"/>
          </p:cNvSpPr>
          <p:nvPr>
            <p:ph type="body"/>
          </p:nvPr>
        </p:nvSpPr>
        <p:spPr>
          <a:xfrm>
            <a:off x="831960" y="5373360"/>
            <a:ext cx="1051524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54"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55"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56" name="PlaceHolder 4"/>
          <p:cNvSpPr>
            <a:spLocks noGrp="1"/>
          </p:cNvSpPr>
          <p:nvPr>
            <p:ph type="body"/>
          </p:nvPr>
        </p:nvSpPr>
        <p:spPr>
          <a:xfrm>
            <a:off x="6220080" y="537336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57" name="PlaceHolder 5"/>
          <p:cNvSpPr>
            <a:spLocks noGrp="1"/>
          </p:cNvSpPr>
          <p:nvPr>
            <p:ph type="body"/>
          </p:nvPr>
        </p:nvSpPr>
        <p:spPr>
          <a:xfrm>
            <a:off x="831960" y="537336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59" name="PlaceHolder 2"/>
          <p:cNvSpPr>
            <a:spLocks noGrp="1"/>
          </p:cNvSpPr>
          <p:nvPr>
            <p:ph type="body"/>
          </p:nvPr>
        </p:nvSpPr>
        <p:spPr>
          <a:xfrm>
            <a:off x="831960" y="458964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60" name="PlaceHolder 3"/>
          <p:cNvSpPr>
            <a:spLocks noGrp="1"/>
          </p:cNvSpPr>
          <p:nvPr>
            <p:ph type="body"/>
          </p:nvPr>
        </p:nvSpPr>
        <p:spPr>
          <a:xfrm>
            <a:off x="4387320" y="458964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61" name="PlaceHolder 4"/>
          <p:cNvSpPr>
            <a:spLocks noGrp="1"/>
          </p:cNvSpPr>
          <p:nvPr>
            <p:ph type="body"/>
          </p:nvPr>
        </p:nvSpPr>
        <p:spPr>
          <a:xfrm>
            <a:off x="7943040" y="458964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62" name="PlaceHolder 5"/>
          <p:cNvSpPr>
            <a:spLocks noGrp="1"/>
          </p:cNvSpPr>
          <p:nvPr>
            <p:ph type="body"/>
          </p:nvPr>
        </p:nvSpPr>
        <p:spPr>
          <a:xfrm>
            <a:off x="7943040" y="537336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63" name="PlaceHolder 6"/>
          <p:cNvSpPr>
            <a:spLocks noGrp="1"/>
          </p:cNvSpPr>
          <p:nvPr>
            <p:ph type="body"/>
          </p:nvPr>
        </p:nvSpPr>
        <p:spPr>
          <a:xfrm>
            <a:off x="4387320" y="537336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64" name="PlaceHolder 7"/>
          <p:cNvSpPr>
            <a:spLocks noGrp="1"/>
          </p:cNvSpPr>
          <p:nvPr>
            <p:ph type="body"/>
          </p:nvPr>
        </p:nvSpPr>
        <p:spPr>
          <a:xfrm>
            <a:off x="831960" y="5373360"/>
            <a:ext cx="338580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1960" y="1709640"/>
            <a:ext cx="10515240" cy="13222800"/>
          </a:xfrm>
          <a:prstGeom prst="rect">
            <a:avLst/>
          </a:prstGeom>
        </p:spPr>
        <p:txBody>
          <a:bodyPr lIns="0" tIns="0" rIns="0" bIns="0" anchor="ctr"/>
          <a:lstStyle/>
          <a:p>
            <a:pPr algn="ctr"/>
            <a:endParaRPr lang="lv-LV"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5"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6" name="PlaceHolder 3"/>
          <p:cNvSpPr>
            <a:spLocks noGrp="1"/>
          </p:cNvSpPr>
          <p:nvPr>
            <p:ph type="body"/>
          </p:nvPr>
        </p:nvSpPr>
        <p:spPr>
          <a:xfrm>
            <a:off x="831960" y="537336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17" name="PlaceHolder 4"/>
          <p:cNvSpPr>
            <a:spLocks noGrp="1"/>
          </p:cNvSpPr>
          <p:nvPr>
            <p:ph type="body"/>
          </p:nvPr>
        </p:nvSpPr>
        <p:spPr>
          <a:xfrm>
            <a:off x="6220080" y="4589640"/>
            <a:ext cx="5131080" cy="149976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19" name="PlaceHolder 2"/>
          <p:cNvSpPr>
            <a:spLocks noGrp="1"/>
          </p:cNvSpPr>
          <p:nvPr>
            <p:ph type="body"/>
          </p:nvPr>
        </p:nvSpPr>
        <p:spPr>
          <a:xfrm>
            <a:off x="831960" y="4589640"/>
            <a:ext cx="5131080" cy="149976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20"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21" name="PlaceHolder 4"/>
          <p:cNvSpPr>
            <a:spLocks noGrp="1"/>
          </p:cNvSpPr>
          <p:nvPr>
            <p:ph type="body"/>
          </p:nvPr>
        </p:nvSpPr>
        <p:spPr>
          <a:xfrm>
            <a:off x="6220080" y="537336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1960" y="1709640"/>
            <a:ext cx="10515240" cy="2852280"/>
          </a:xfrm>
          <a:prstGeom prst="rect">
            <a:avLst/>
          </a:prstGeom>
        </p:spPr>
        <p:txBody>
          <a:bodyPr lIns="0" tIns="0" rIns="0" bIns="0" anchor="ctr"/>
          <a:lstStyle/>
          <a:p>
            <a:endParaRPr lang="lv-LV" sz="1800" b="0" strike="noStrike" spc="-1">
              <a:solidFill>
                <a:srgbClr val="000000"/>
              </a:solidFill>
              <a:latin typeface="Calibri"/>
            </a:endParaRPr>
          </a:p>
        </p:txBody>
      </p:sp>
      <p:sp>
        <p:nvSpPr>
          <p:cNvPr id="23" name="PlaceHolder 2"/>
          <p:cNvSpPr>
            <a:spLocks noGrp="1"/>
          </p:cNvSpPr>
          <p:nvPr>
            <p:ph type="body"/>
          </p:nvPr>
        </p:nvSpPr>
        <p:spPr>
          <a:xfrm>
            <a:off x="83196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24" name="PlaceHolder 3"/>
          <p:cNvSpPr>
            <a:spLocks noGrp="1"/>
          </p:cNvSpPr>
          <p:nvPr>
            <p:ph type="body"/>
          </p:nvPr>
        </p:nvSpPr>
        <p:spPr>
          <a:xfrm>
            <a:off x="6220080" y="4589640"/>
            <a:ext cx="5131080" cy="715320"/>
          </a:xfrm>
          <a:prstGeom prst="rect">
            <a:avLst/>
          </a:prstGeom>
        </p:spPr>
        <p:txBody>
          <a:bodyPr lIns="0" tIns="0" rIns="0" bIns="0">
            <a:normAutofit/>
          </a:bodyPr>
          <a:lstStyle/>
          <a:p>
            <a:endParaRPr lang="lv-LV" sz="2800" b="0" strike="noStrike" spc="-1">
              <a:solidFill>
                <a:srgbClr val="000000"/>
              </a:solidFill>
              <a:latin typeface="Calibri"/>
            </a:endParaRPr>
          </a:p>
        </p:txBody>
      </p:sp>
      <p:sp>
        <p:nvSpPr>
          <p:cNvPr id="25" name="PlaceHolder 4"/>
          <p:cNvSpPr>
            <a:spLocks noGrp="1"/>
          </p:cNvSpPr>
          <p:nvPr>
            <p:ph type="body"/>
          </p:nvPr>
        </p:nvSpPr>
        <p:spPr>
          <a:xfrm>
            <a:off x="831960" y="5373360"/>
            <a:ext cx="10515240" cy="715320"/>
          </a:xfrm>
          <a:prstGeom prst="rect">
            <a:avLst/>
          </a:prstGeom>
        </p:spPr>
        <p:txBody>
          <a:bodyPr lIns="0" tIns="0" rIns="0" bIns="0">
            <a:normAutofit/>
          </a:bodyPr>
          <a:lstStyle/>
          <a:p>
            <a:endParaRPr lang="lv-LV" sz="28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anchor="b"/>
          <a:lstStyle/>
          <a:p>
            <a:pPr algn="ctr">
              <a:lnSpc>
                <a:spcPct val="100000"/>
              </a:lnSpc>
            </a:pPr>
            <a:r>
              <a:rPr lang="lv-LV" sz="6000" b="0" strike="noStrike" spc="-1">
                <a:solidFill>
                  <a:srgbClr val="000000"/>
                </a:solidFill>
                <a:latin typeface="Calibri Light"/>
              </a:rPr>
              <a:t>Click to edit Master title style</a:t>
            </a:r>
            <a:endParaRPr lang="lv-LV" sz="6000" b="0" strike="noStrike" spc="-1">
              <a:solidFill>
                <a:srgbClr val="000000"/>
              </a:solidFill>
              <a:latin typeface="Calibri"/>
            </a:endParaRPr>
          </a:p>
        </p:txBody>
      </p:sp>
      <p:sp>
        <p:nvSpPr>
          <p:cNvPr id="6" name="PlaceHolder 2"/>
          <p:cNvSpPr>
            <a:spLocks noGrp="1"/>
          </p:cNvSpPr>
          <p:nvPr>
            <p:ph type="dt"/>
          </p:nvPr>
        </p:nvSpPr>
        <p:spPr>
          <a:xfrm>
            <a:off x="838080" y="6356520"/>
            <a:ext cx="2742840" cy="364680"/>
          </a:xfrm>
          <a:prstGeom prst="rect">
            <a:avLst/>
          </a:prstGeom>
        </p:spPr>
        <p:txBody>
          <a:bodyPr anchor="ctr"/>
          <a:lstStyle/>
          <a:p>
            <a:pPr>
              <a:lnSpc>
                <a:spcPct val="100000"/>
              </a:lnSpc>
            </a:pPr>
            <a:fld id="{7277FD83-4747-4666-8E1E-E01B15615FEE}" type="datetime">
              <a:rPr lang="lv-LV" sz="1200" b="0" strike="noStrike" spc="-1">
                <a:solidFill>
                  <a:srgbClr val="8B8B8B"/>
                </a:solidFill>
                <a:latin typeface="Calibri"/>
              </a:rPr>
              <a:t>04.01.2023</a:t>
            </a:fld>
            <a:endParaRPr lang="lv-LV" sz="1200" b="0" strike="noStrike" spc="-1">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lstStyle/>
          <a:p>
            <a:endParaRPr lang="lv-LV" sz="2400" b="0" strike="noStrike" spc="-1">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lstStyle/>
          <a:p>
            <a:pPr algn="r">
              <a:lnSpc>
                <a:spcPct val="100000"/>
              </a:lnSpc>
            </a:pPr>
            <a:fld id="{6FB655AA-58B1-4BAC-B68C-CA049ACA4B64}" type="slidenum">
              <a:rPr lang="lv-LV" sz="1200" b="0" strike="noStrike" spc="-1">
                <a:solidFill>
                  <a:srgbClr val="8B8B8B"/>
                </a:solidFill>
                <a:latin typeface="Calibri"/>
              </a:rPr>
              <a:t>‹#›</a:t>
            </a:fld>
            <a:endParaRPr lang="lv-LV" sz="1200" b="0" strike="noStrike" spc="-1">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lv-LV" sz="28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lv-LV" sz="20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lv-LV" sz="18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lv-LV" sz="18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lv-LV"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lv-LV"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lv-LV"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p:spPr>
        <p:txBody>
          <a:bodyPr anchor="ctr"/>
          <a:lstStyle/>
          <a:p>
            <a:pPr>
              <a:lnSpc>
                <a:spcPct val="90000"/>
              </a:lnSpc>
            </a:pPr>
            <a:r>
              <a:rPr lang="lv-LV" sz="4400" b="0" strike="noStrike" spc="-1">
                <a:solidFill>
                  <a:srgbClr val="000000"/>
                </a:solidFill>
                <a:latin typeface="Calibri Light"/>
              </a:rPr>
              <a:t>Click to edit Master title style</a:t>
            </a:r>
            <a:endParaRPr lang="lv-LV" sz="4400" b="0" strike="noStrike" spc="-1">
              <a:solidFill>
                <a:srgbClr val="000000"/>
              </a:solidFill>
              <a:latin typeface="Calibri"/>
            </a:endParaRPr>
          </a:p>
        </p:txBody>
      </p:sp>
      <p:sp>
        <p:nvSpPr>
          <p:cNvPr id="42" name="PlaceHolder 2"/>
          <p:cNvSpPr>
            <a:spLocks noGrp="1"/>
          </p:cNvSpPr>
          <p:nvPr>
            <p:ph type="body"/>
          </p:nvPr>
        </p:nvSpPr>
        <p:spPr>
          <a:xfrm>
            <a:off x="838080" y="1825560"/>
            <a:ext cx="10515240" cy="4350960"/>
          </a:xfrm>
          <a:prstGeom prst="rect">
            <a:avLst/>
          </a:prstGeom>
        </p:spPr>
        <p:txBody>
          <a:bodyPr/>
          <a:lstStyle/>
          <a:p>
            <a:pPr marL="228600" indent="-228240">
              <a:lnSpc>
                <a:spcPct val="100000"/>
              </a:lnSpc>
              <a:spcBef>
                <a:spcPts val="1001"/>
              </a:spcBef>
              <a:buClr>
                <a:srgbClr val="000000"/>
              </a:buClr>
              <a:buFont typeface="Arial"/>
              <a:buChar char="•"/>
            </a:pPr>
            <a:r>
              <a:rPr lang="lv-LV" sz="2800" b="0" strike="noStrike" spc="-1">
                <a:solidFill>
                  <a:srgbClr val="000000"/>
                </a:solidFill>
                <a:latin typeface="Calibri"/>
              </a:rPr>
              <a:t>Click to edit Master text styles</a:t>
            </a:r>
          </a:p>
          <a:p>
            <a:pPr marL="685800" lvl="1" indent="-228240">
              <a:lnSpc>
                <a:spcPct val="100000"/>
              </a:lnSpc>
              <a:spcBef>
                <a:spcPts val="499"/>
              </a:spcBef>
              <a:buClr>
                <a:srgbClr val="000000"/>
              </a:buClr>
              <a:buFont typeface="Arial"/>
              <a:buChar char="•"/>
            </a:pPr>
            <a:r>
              <a:rPr lang="lv-LV" sz="2400" b="0" strike="noStrike" spc="-1">
                <a:solidFill>
                  <a:srgbClr val="000000"/>
                </a:solidFill>
                <a:latin typeface="Calibri"/>
              </a:rPr>
              <a:t>Second level</a:t>
            </a:r>
          </a:p>
          <a:p>
            <a:pPr marL="1143000" lvl="2" indent="-228240">
              <a:lnSpc>
                <a:spcPct val="100000"/>
              </a:lnSpc>
              <a:spcBef>
                <a:spcPts val="499"/>
              </a:spcBef>
              <a:buClr>
                <a:srgbClr val="000000"/>
              </a:buClr>
              <a:buFont typeface="Arial"/>
              <a:buChar char="•"/>
            </a:pPr>
            <a:r>
              <a:rPr lang="lv-LV" sz="2000" b="0" strike="noStrike" spc="-1">
                <a:solidFill>
                  <a:srgbClr val="000000"/>
                </a:solidFill>
                <a:latin typeface="Calibri"/>
              </a:rPr>
              <a:t>Third level</a:t>
            </a:r>
          </a:p>
          <a:p>
            <a:pPr marL="1600200" lvl="3" indent="-228240">
              <a:lnSpc>
                <a:spcPct val="100000"/>
              </a:lnSpc>
              <a:spcBef>
                <a:spcPts val="499"/>
              </a:spcBef>
              <a:buClr>
                <a:srgbClr val="000000"/>
              </a:buClr>
              <a:buFont typeface="Arial"/>
              <a:buChar char="•"/>
            </a:pPr>
            <a:r>
              <a:rPr lang="lv-LV" sz="1800" b="0" strike="noStrike" spc="-1">
                <a:solidFill>
                  <a:srgbClr val="000000"/>
                </a:solidFill>
                <a:latin typeface="Calibri"/>
              </a:rPr>
              <a:t>Fourth level</a:t>
            </a:r>
          </a:p>
          <a:p>
            <a:pPr marL="2057400" lvl="4" indent="-228240">
              <a:lnSpc>
                <a:spcPct val="100000"/>
              </a:lnSpc>
              <a:spcBef>
                <a:spcPts val="499"/>
              </a:spcBef>
              <a:buClr>
                <a:srgbClr val="000000"/>
              </a:buClr>
              <a:buFont typeface="Arial"/>
              <a:buChar char="•"/>
            </a:pPr>
            <a:r>
              <a:rPr lang="lv-LV" sz="1800" b="0" strike="noStrike" spc="-1">
                <a:solidFill>
                  <a:srgbClr val="000000"/>
                </a:solidFill>
                <a:latin typeface="Calibri"/>
              </a:rPr>
              <a:t>Fifth level</a:t>
            </a:r>
          </a:p>
        </p:txBody>
      </p:sp>
      <p:sp>
        <p:nvSpPr>
          <p:cNvPr id="43" name="PlaceHolder 3"/>
          <p:cNvSpPr>
            <a:spLocks noGrp="1"/>
          </p:cNvSpPr>
          <p:nvPr>
            <p:ph type="dt"/>
          </p:nvPr>
        </p:nvSpPr>
        <p:spPr>
          <a:xfrm>
            <a:off x="838080" y="6356520"/>
            <a:ext cx="2742840" cy="364680"/>
          </a:xfrm>
          <a:prstGeom prst="rect">
            <a:avLst/>
          </a:prstGeom>
        </p:spPr>
        <p:txBody>
          <a:bodyPr anchor="ctr"/>
          <a:lstStyle/>
          <a:p>
            <a:pPr>
              <a:lnSpc>
                <a:spcPct val="100000"/>
              </a:lnSpc>
            </a:pPr>
            <a:fld id="{FC973447-D420-4755-8050-14B152E4AB97}" type="datetime">
              <a:rPr lang="lv-LV" sz="1200" b="0" strike="noStrike" spc="-1">
                <a:solidFill>
                  <a:srgbClr val="8B8B8B"/>
                </a:solidFill>
                <a:latin typeface="Calibri"/>
              </a:rPr>
              <a:t>04.01.2023</a:t>
            </a:fld>
            <a:endParaRPr lang="lv-LV" sz="1200" b="0" strike="noStrike" spc="-1">
              <a:latin typeface="Times New Roman"/>
            </a:endParaRPr>
          </a:p>
        </p:txBody>
      </p:sp>
      <p:sp>
        <p:nvSpPr>
          <p:cNvPr id="44" name="PlaceHolder 4"/>
          <p:cNvSpPr>
            <a:spLocks noGrp="1"/>
          </p:cNvSpPr>
          <p:nvPr>
            <p:ph type="ftr"/>
          </p:nvPr>
        </p:nvSpPr>
        <p:spPr>
          <a:xfrm>
            <a:off x="4038480" y="6356520"/>
            <a:ext cx="4114440" cy="364680"/>
          </a:xfrm>
          <a:prstGeom prst="rect">
            <a:avLst/>
          </a:prstGeom>
        </p:spPr>
        <p:txBody>
          <a:bodyPr anchor="ctr"/>
          <a:lstStyle/>
          <a:p>
            <a:endParaRPr lang="lv-LV" sz="2400" b="0" strike="noStrike" spc="-1">
              <a:latin typeface="Times New Roman"/>
            </a:endParaRPr>
          </a:p>
        </p:txBody>
      </p:sp>
      <p:sp>
        <p:nvSpPr>
          <p:cNvPr id="45" name="PlaceHolder 5"/>
          <p:cNvSpPr>
            <a:spLocks noGrp="1"/>
          </p:cNvSpPr>
          <p:nvPr>
            <p:ph type="sldNum"/>
          </p:nvPr>
        </p:nvSpPr>
        <p:spPr>
          <a:xfrm>
            <a:off x="8610480" y="6356520"/>
            <a:ext cx="2742840" cy="364680"/>
          </a:xfrm>
          <a:prstGeom prst="rect">
            <a:avLst/>
          </a:prstGeom>
        </p:spPr>
        <p:txBody>
          <a:bodyPr anchor="ctr"/>
          <a:lstStyle/>
          <a:p>
            <a:pPr algn="r">
              <a:lnSpc>
                <a:spcPct val="100000"/>
              </a:lnSpc>
            </a:pPr>
            <a:fld id="{7A400A94-680A-44BD-BBC3-3A81A6254425}" type="slidenum">
              <a:rPr lang="lv-LV" sz="1200" b="0" strike="noStrike" spc="-1">
                <a:solidFill>
                  <a:srgbClr val="8B8B8B"/>
                </a:solidFill>
                <a:latin typeface="Calibri"/>
              </a:rPr>
              <a:t>‹#›</a:t>
            </a:fld>
            <a:endParaRPr lang="lv-LV"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838080" y="365040"/>
            <a:ext cx="10515240" cy="1325160"/>
          </a:xfrm>
          <a:prstGeom prst="rect">
            <a:avLst/>
          </a:prstGeom>
        </p:spPr>
        <p:txBody>
          <a:bodyPr anchor="ctr"/>
          <a:lstStyle/>
          <a:p>
            <a:pPr>
              <a:lnSpc>
                <a:spcPct val="90000"/>
              </a:lnSpc>
            </a:pPr>
            <a:r>
              <a:rPr lang="lv-LV" sz="4400" b="0" strike="noStrike" spc="-1">
                <a:solidFill>
                  <a:srgbClr val="000000"/>
                </a:solidFill>
                <a:latin typeface="Calibri Light"/>
              </a:rPr>
              <a:t>Click to edit Master title style</a:t>
            </a:r>
            <a:endParaRPr lang="lv-LV" sz="4400" b="0" strike="noStrike" spc="-1">
              <a:solidFill>
                <a:srgbClr val="000000"/>
              </a:solidFill>
              <a:latin typeface="Calibri"/>
            </a:endParaRPr>
          </a:p>
        </p:txBody>
      </p:sp>
      <p:sp>
        <p:nvSpPr>
          <p:cNvPr id="83" name="PlaceHolder 2"/>
          <p:cNvSpPr>
            <a:spLocks noGrp="1"/>
          </p:cNvSpPr>
          <p:nvPr>
            <p:ph type="body"/>
          </p:nvPr>
        </p:nvSpPr>
        <p:spPr>
          <a:xfrm>
            <a:off x="838080" y="1825560"/>
            <a:ext cx="5181120" cy="4350960"/>
          </a:xfrm>
          <a:prstGeom prst="rect">
            <a:avLst/>
          </a:prstGeom>
        </p:spPr>
        <p:txBody>
          <a:bodyPr/>
          <a:lstStyle/>
          <a:p>
            <a:pPr marL="228600" indent="-228240">
              <a:lnSpc>
                <a:spcPct val="100000"/>
              </a:lnSpc>
              <a:spcBef>
                <a:spcPts val="1001"/>
              </a:spcBef>
              <a:buClr>
                <a:srgbClr val="000000"/>
              </a:buClr>
              <a:buFont typeface="Arial"/>
              <a:buChar char="•"/>
            </a:pPr>
            <a:r>
              <a:rPr lang="lv-LV" sz="2800" b="0" strike="noStrike" spc="-1">
                <a:solidFill>
                  <a:srgbClr val="000000"/>
                </a:solidFill>
                <a:latin typeface="Calibri"/>
              </a:rPr>
              <a:t>Click to edit Master text styles</a:t>
            </a:r>
          </a:p>
          <a:p>
            <a:pPr marL="685800" lvl="1" indent="-228240">
              <a:lnSpc>
                <a:spcPct val="100000"/>
              </a:lnSpc>
              <a:spcBef>
                <a:spcPts val="499"/>
              </a:spcBef>
              <a:buClr>
                <a:srgbClr val="000000"/>
              </a:buClr>
              <a:buFont typeface="Arial"/>
              <a:buChar char="•"/>
            </a:pPr>
            <a:r>
              <a:rPr lang="lv-LV" sz="2400" b="0" strike="noStrike" spc="-1">
                <a:solidFill>
                  <a:srgbClr val="000000"/>
                </a:solidFill>
                <a:latin typeface="Calibri"/>
              </a:rPr>
              <a:t>Second level</a:t>
            </a:r>
          </a:p>
          <a:p>
            <a:pPr marL="1143000" lvl="2" indent="-228240">
              <a:lnSpc>
                <a:spcPct val="100000"/>
              </a:lnSpc>
              <a:spcBef>
                <a:spcPts val="499"/>
              </a:spcBef>
              <a:buClr>
                <a:srgbClr val="000000"/>
              </a:buClr>
              <a:buFont typeface="Arial"/>
              <a:buChar char="•"/>
            </a:pPr>
            <a:r>
              <a:rPr lang="lv-LV" sz="2000" b="0" strike="noStrike" spc="-1">
                <a:solidFill>
                  <a:srgbClr val="000000"/>
                </a:solidFill>
                <a:latin typeface="Calibri"/>
              </a:rPr>
              <a:t>Third level</a:t>
            </a:r>
          </a:p>
          <a:p>
            <a:pPr marL="1600200" lvl="3" indent="-228240">
              <a:lnSpc>
                <a:spcPct val="100000"/>
              </a:lnSpc>
              <a:spcBef>
                <a:spcPts val="499"/>
              </a:spcBef>
              <a:buClr>
                <a:srgbClr val="000000"/>
              </a:buClr>
              <a:buFont typeface="Arial"/>
              <a:buChar char="•"/>
            </a:pPr>
            <a:r>
              <a:rPr lang="lv-LV" sz="1800" b="0" strike="noStrike" spc="-1">
                <a:solidFill>
                  <a:srgbClr val="000000"/>
                </a:solidFill>
                <a:latin typeface="Calibri"/>
              </a:rPr>
              <a:t>Fourth level</a:t>
            </a:r>
          </a:p>
          <a:p>
            <a:pPr marL="2057400" lvl="4" indent="-228240">
              <a:lnSpc>
                <a:spcPct val="100000"/>
              </a:lnSpc>
              <a:spcBef>
                <a:spcPts val="499"/>
              </a:spcBef>
              <a:buClr>
                <a:srgbClr val="000000"/>
              </a:buClr>
              <a:buFont typeface="Arial"/>
              <a:buChar char="•"/>
            </a:pPr>
            <a:r>
              <a:rPr lang="lv-LV" sz="1800" b="0" strike="noStrike" spc="-1">
                <a:solidFill>
                  <a:srgbClr val="000000"/>
                </a:solidFill>
                <a:latin typeface="Calibri"/>
              </a:rPr>
              <a:t>Fifth level</a:t>
            </a:r>
          </a:p>
        </p:txBody>
      </p:sp>
      <p:sp>
        <p:nvSpPr>
          <p:cNvPr id="84" name="PlaceHolder 3"/>
          <p:cNvSpPr>
            <a:spLocks noGrp="1"/>
          </p:cNvSpPr>
          <p:nvPr>
            <p:ph type="body"/>
          </p:nvPr>
        </p:nvSpPr>
        <p:spPr>
          <a:xfrm>
            <a:off x="6172200" y="1825560"/>
            <a:ext cx="5181120" cy="4350960"/>
          </a:xfrm>
          <a:prstGeom prst="rect">
            <a:avLst/>
          </a:prstGeom>
        </p:spPr>
        <p:txBody>
          <a:bodyPr/>
          <a:lstStyle/>
          <a:p>
            <a:pPr marL="228600" indent="-228240">
              <a:lnSpc>
                <a:spcPct val="100000"/>
              </a:lnSpc>
              <a:spcBef>
                <a:spcPts val="1001"/>
              </a:spcBef>
              <a:buClr>
                <a:srgbClr val="000000"/>
              </a:buClr>
              <a:buFont typeface="Arial"/>
              <a:buChar char="•"/>
            </a:pPr>
            <a:r>
              <a:rPr lang="lv-LV" sz="2800" b="0" strike="noStrike" spc="-1">
                <a:solidFill>
                  <a:srgbClr val="000000"/>
                </a:solidFill>
                <a:latin typeface="Calibri"/>
              </a:rPr>
              <a:t>Click to edit Master text styles</a:t>
            </a:r>
          </a:p>
          <a:p>
            <a:pPr marL="685800" lvl="1" indent="-228240">
              <a:lnSpc>
                <a:spcPct val="100000"/>
              </a:lnSpc>
              <a:spcBef>
                <a:spcPts val="499"/>
              </a:spcBef>
              <a:buClr>
                <a:srgbClr val="000000"/>
              </a:buClr>
              <a:buFont typeface="Arial"/>
              <a:buChar char="•"/>
            </a:pPr>
            <a:r>
              <a:rPr lang="lv-LV" sz="2400" b="0" strike="noStrike" spc="-1">
                <a:solidFill>
                  <a:srgbClr val="000000"/>
                </a:solidFill>
                <a:latin typeface="Calibri"/>
              </a:rPr>
              <a:t>Second level</a:t>
            </a:r>
          </a:p>
          <a:p>
            <a:pPr marL="1143000" lvl="2" indent="-228240">
              <a:lnSpc>
                <a:spcPct val="100000"/>
              </a:lnSpc>
              <a:spcBef>
                <a:spcPts val="499"/>
              </a:spcBef>
              <a:buClr>
                <a:srgbClr val="000000"/>
              </a:buClr>
              <a:buFont typeface="Arial"/>
              <a:buChar char="•"/>
            </a:pPr>
            <a:r>
              <a:rPr lang="lv-LV" sz="2000" b="0" strike="noStrike" spc="-1">
                <a:solidFill>
                  <a:srgbClr val="000000"/>
                </a:solidFill>
                <a:latin typeface="Calibri"/>
              </a:rPr>
              <a:t>Third level</a:t>
            </a:r>
          </a:p>
          <a:p>
            <a:pPr marL="1600200" lvl="3" indent="-228240">
              <a:lnSpc>
                <a:spcPct val="100000"/>
              </a:lnSpc>
              <a:spcBef>
                <a:spcPts val="499"/>
              </a:spcBef>
              <a:buClr>
                <a:srgbClr val="000000"/>
              </a:buClr>
              <a:buFont typeface="Arial"/>
              <a:buChar char="•"/>
            </a:pPr>
            <a:r>
              <a:rPr lang="lv-LV" sz="1800" b="0" strike="noStrike" spc="-1">
                <a:solidFill>
                  <a:srgbClr val="000000"/>
                </a:solidFill>
                <a:latin typeface="Calibri"/>
              </a:rPr>
              <a:t>Fourth level</a:t>
            </a:r>
          </a:p>
          <a:p>
            <a:pPr marL="2057400" lvl="4" indent="-228240">
              <a:lnSpc>
                <a:spcPct val="100000"/>
              </a:lnSpc>
              <a:spcBef>
                <a:spcPts val="499"/>
              </a:spcBef>
              <a:buClr>
                <a:srgbClr val="000000"/>
              </a:buClr>
              <a:buFont typeface="Arial"/>
              <a:buChar char="•"/>
            </a:pPr>
            <a:r>
              <a:rPr lang="lv-LV" sz="1800" b="0" strike="noStrike" spc="-1">
                <a:solidFill>
                  <a:srgbClr val="000000"/>
                </a:solidFill>
                <a:latin typeface="Calibri"/>
              </a:rPr>
              <a:t>Fifth level</a:t>
            </a:r>
          </a:p>
        </p:txBody>
      </p:sp>
      <p:sp>
        <p:nvSpPr>
          <p:cNvPr id="85" name="PlaceHolder 4"/>
          <p:cNvSpPr>
            <a:spLocks noGrp="1"/>
          </p:cNvSpPr>
          <p:nvPr>
            <p:ph type="dt"/>
          </p:nvPr>
        </p:nvSpPr>
        <p:spPr>
          <a:xfrm>
            <a:off x="838080" y="6356520"/>
            <a:ext cx="2742840" cy="364680"/>
          </a:xfrm>
          <a:prstGeom prst="rect">
            <a:avLst/>
          </a:prstGeom>
        </p:spPr>
        <p:txBody>
          <a:bodyPr anchor="ctr"/>
          <a:lstStyle/>
          <a:p>
            <a:pPr>
              <a:lnSpc>
                <a:spcPct val="100000"/>
              </a:lnSpc>
            </a:pPr>
            <a:fld id="{9D8F3BBC-2032-4270-B592-029F0298216C}" type="datetime">
              <a:rPr lang="lv-LV" sz="1200" b="0" strike="noStrike" spc="-1">
                <a:solidFill>
                  <a:srgbClr val="8B8B8B"/>
                </a:solidFill>
                <a:latin typeface="Calibri"/>
              </a:rPr>
              <a:t>04.01.2023</a:t>
            </a:fld>
            <a:endParaRPr lang="lv-LV" sz="1200" b="0" strike="noStrike" spc="-1">
              <a:latin typeface="Times New Roman"/>
            </a:endParaRPr>
          </a:p>
        </p:txBody>
      </p:sp>
      <p:sp>
        <p:nvSpPr>
          <p:cNvPr id="86" name="PlaceHolder 5"/>
          <p:cNvSpPr>
            <a:spLocks noGrp="1"/>
          </p:cNvSpPr>
          <p:nvPr>
            <p:ph type="ftr"/>
          </p:nvPr>
        </p:nvSpPr>
        <p:spPr>
          <a:xfrm>
            <a:off x="4038480" y="6356520"/>
            <a:ext cx="4114440" cy="364680"/>
          </a:xfrm>
          <a:prstGeom prst="rect">
            <a:avLst/>
          </a:prstGeom>
        </p:spPr>
        <p:txBody>
          <a:bodyPr anchor="ctr"/>
          <a:lstStyle/>
          <a:p>
            <a:endParaRPr lang="lv-LV" sz="2400" b="0" strike="noStrike" spc="-1">
              <a:latin typeface="Times New Roman"/>
            </a:endParaRPr>
          </a:p>
        </p:txBody>
      </p:sp>
      <p:sp>
        <p:nvSpPr>
          <p:cNvPr id="87" name="PlaceHolder 6"/>
          <p:cNvSpPr>
            <a:spLocks noGrp="1"/>
          </p:cNvSpPr>
          <p:nvPr>
            <p:ph type="sldNum"/>
          </p:nvPr>
        </p:nvSpPr>
        <p:spPr>
          <a:xfrm>
            <a:off x="8610480" y="6356520"/>
            <a:ext cx="2742840" cy="364680"/>
          </a:xfrm>
          <a:prstGeom prst="rect">
            <a:avLst/>
          </a:prstGeom>
        </p:spPr>
        <p:txBody>
          <a:bodyPr anchor="ctr"/>
          <a:lstStyle/>
          <a:p>
            <a:pPr algn="r">
              <a:lnSpc>
                <a:spcPct val="100000"/>
              </a:lnSpc>
            </a:pPr>
            <a:fld id="{14117B8B-7ED1-4036-A28F-28E1091218DD}" type="slidenum">
              <a:rPr lang="lv-LV" sz="1200" b="0" strike="noStrike" spc="-1">
                <a:solidFill>
                  <a:srgbClr val="8B8B8B"/>
                </a:solidFill>
                <a:latin typeface="Calibri"/>
              </a:rPr>
              <a:t>‹#›</a:t>
            </a:fld>
            <a:endParaRPr lang="lv-LV"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 name="PlaceHolder 1"/>
          <p:cNvSpPr>
            <a:spLocks noGrp="1"/>
          </p:cNvSpPr>
          <p:nvPr>
            <p:ph type="title"/>
          </p:nvPr>
        </p:nvSpPr>
        <p:spPr>
          <a:xfrm>
            <a:off x="831960" y="1709640"/>
            <a:ext cx="10515240" cy="2852280"/>
          </a:xfrm>
          <a:prstGeom prst="rect">
            <a:avLst/>
          </a:prstGeom>
        </p:spPr>
        <p:txBody>
          <a:bodyPr anchor="b"/>
          <a:lstStyle/>
          <a:p>
            <a:pPr>
              <a:lnSpc>
                <a:spcPct val="100000"/>
              </a:lnSpc>
            </a:pPr>
            <a:r>
              <a:rPr lang="lv-LV" sz="6000" b="0" strike="noStrike" spc="-1">
                <a:solidFill>
                  <a:srgbClr val="000000"/>
                </a:solidFill>
                <a:latin typeface="Calibri Light"/>
              </a:rPr>
              <a:t>Click to edit Master title style</a:t>
            </a:r>
            <a:endParaRPr lang="lv-LV" sz="6000" b="0" strike="noStrike" spc="-1">
              <a:solidFill>
                <a:srgbClr val="000000"/>
              </a:solidFill>
              <a:latin typeface="Calibri"/>
            </a:endParaRPr>
          </a:p>
        </p:txBody>
      </p:sp>
      <p:sp>
        <p:nvSpPr>
          <p:cNvPr id="125" name="PlaceHolder 2"/>
          <p:cNvSpPr>
            <a:spLocks noGrp="1"/>
          </p:cNvSpPr>
          <p:nvPr>
            <p:ph type="body"/>
          </p:nvPr>
        </p:nvSpPr>
        <p:spPr>
          <a:xfrm>
            <a:off x="831960" y="4589640"/>
            <a:ext cx="10515240" cy="1499760"/>
          </a:xfrm>
          <a:prstGeom prst="rect">
            <a:avLst/>
          </a:prstGeom>
        </p:spPr>
        <p:txBody>
          <a:bodyPr/>
          <a:lstStyle/>
          <a:p>
            <a:pPr>
              <a:lnSpc>
                <a:spcPct val="100000"/>
              </a:lnSpc>
              <a:spcBef>
                <a:spcPts val="1001"/>
              </a:spcBef>
            </a:pPr>
            <a:r>
              <a:rPr lang="lv-LV" sz="2400" b="0" strike="noStrike" spc="-1">
                <a:solidFill>
                  <a:srgbClr val="8B8B8B"/>
                </a:solidFill>
                <a:latin typeface="Calibri"/>
              </a:rPr>
              <a:t>Click to edit Master text styles</a:t>
            </a:r>
            <a:endParaRPr lang="lv-LV" sz="2400" b="0" strike="noStrike" spc="-1">
              <a:solidFill>
                <a:srgbClr val="000000"/>
              </a:solidFill>
              <a:latin typeface="Calibri"/>
            </a:endParaRPr>
          </a:p>
        </p:txBody>
      </p:sp>
      <p:sp>
        <p:nvSpPr>
          <p:cNvPr id="126" name="PlaceHolder 3"/>
          <p:cNvSpPr>
            <a:spLocks noGrp="1"/>
          </p:cNvSpPr>
          <p:nvPr>
            <p:ph type="dt"/>
          </p:nvPr>
        </p:nvSpPr>
        <p:spPr>
          <a:xfrm>
            <a:off x="838080" y="6356520"/>
            <a:ext cx="2742840" cy="364680"/>
          </a:xfrm>
          <a:prstGeom prst="rect">
            <a:avLst/>
          </a:prstGeom>
        </p:spPr>
        <p:txBody>
          <a:bodyPr anchor="ctr"/>
          <a:lstStyle/>
          <a:p>
            <a:pPr>
              <a:lnSpc>
                <a:spcPct val="100000"/>
              </a:lnSpc>
            </a:pPr>
            <a:fld id="{CB27DBC7-9E47-47AF-9D24-423DF3FD71DB}" type="datetime">
              <a:rPr lang="lv-LV" sz="1200" b="0" strike="noStrike" spc="-1">
                <a:solidFill>
                  <a:srgbClr val="8B8B8B"/>
                </a:solidFill>
                <a:latin typeface="Calibri"/>
              </a:rPr>
              <a:t>04.01.2023</a:t>
            </a:fld>
            <a:endParaRPr lang="lv-LV" sz="1200" b="0" strike="noStrike" spc="-1">
              <a:latin typeface="Times New Roman"/>
            </a:endParaRPr>
          </a:p>
        </p:txBody>
      </p:sp>
      <p:sp>
        <p:nvSpPr>
          <p:cNvPr id="127" name="PlaceHolder 4"/>
          <p:cNvSpPr>
            <a:spLocks noGrp="1"/>
          </p:cNvSpPr>
          <p:nvPr>
            <p:ph type="ftr"/>
          </p:nvPr>
        </p:nvSpPr>
        <p:spPr>
          <a:xfrm>
            <a:off x="4038480" y="6356520"/>
            <a:ext cx="4114440" cy="364680"/>
          </a:xfrm>
          <a:prstGeom prst="rect">
            <a:avLst/>
          </a:prstGeom>
        </p:spPr>
        <p:txBody>
          <a:bodyPr anchor="ctr"/>
          <a:lstStyle/>
          <a:p>
            <a:endParaRPr lang="lv-LV" sz="2400" b="0" strike="noStrike" spc="-1">
              <a:latin typeface="Times New Roman"/>
            </a:endParaRPr>
          </a:p>
        </p:txBody>
      </p:sp>
      <p:sp>
        <p:nvSpPr>
          <p:cNvPr id="128" name="PlaceHolder 5"/>
          <p:cNvSpPr>
            <a:spLocks noGrp="1"/>
          </p:cNvSpPr>
          <p:nvPr>
            <p:ph type="sldNum"/>
          </p:nvPr>
        </p:nvSpPr>
        <p:spPr>
          <a:xfrm>
            <a:off x="8610480" y="6356520"/>
            <a:ext cx="2742840" cy="364680"/>
          </a:xfrm>
          <a:prstGeom prst="rect">
            <a:avLst/>
          </a:prstGeom>
        </p:spPr>
        <p:txBody>
          <a:bodyPr anchor="ctr"/>
          <a:lstStyle/>
          <a:p>
            <a:pPr algn="r">
              <a:lnSpc>
                <a:spcPct val="100000"/>
              </a:lnSpc>
            </a:pPr>
            <a:fld id="{8B2C1B50-C125-43F2-9831-356FA3323D53}" type="slidenum">
              <a:rPr lang="lv-LV" sz="1200" b="0" strike="noStrike" spc="-1">
                <a:solidFill>
                  <a:srgbClr val="8B8B8B"/>
                </a:solidFill>
                <a:latin typeface="Calibri"/>
              </a:rPr>
              <a:t>‹#›</a:t>
            </a:fld>
            <a:endParaRPr lang="lv-LV"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Shape 1"/>
          <p:cNvSpPr txBox="1"/>
          <p:nvPr/>
        </p:nvSpPr>
        <p:spPr>
          <a:xfrm>
            <a:off x="1697760" y="1600200"/>
            <a:ext cx="9143640" cy="2387160"/>
          </a:xfrm>
          <a:prstGeom prst="rect">
            <a:avLst/>
          </a:prstGeom>
          <a:noFill/>
          <a:ln>
            <a:noFill/>
          </a:ln>
        </p:spPr>
        <p:txBody>
          <a:bodyPr anchor="ctr">
            <a:normAutofit fontScale="85000" lnSpcReduction="10000"/>
          </a:bodyPr>
          <a:lstStyle/>
          <a:p>
            <a:pPr algn="ctr">
              <a:lnSpc>
                <a:spcPct val="100000"/>
              </a:lnSpc>
            </a:pPr>
            <a:r>
              <a:rPr lang="lv-LV" sz="6000" b="0" strike="noStrike" spc="-1" dirty="0">
                <a:solidFill>
                  <a:srgbClr val="002060"/>
                </a:solidFill>
                <a:latin typeface="Calibri"/>
              </a:rPr>
              <a:t>Risinājumi Carnikavas zvejnieku nēģu murdu izvietošanai tūristu piesaistīšanas nolūkos</a:t>
            </a:r>
          </a:p>
        </p:txBody>
      </p:sp>
      <p:sp>
        <p:nvSpPr>
          <p:cNvPr id="171" name="TextShape 2"/>
          <p:cNvSpPr txBox="1"/>
          <p:nvPr/>
        </p:nvSpPr>
        <p:spPr>
          <a:xfrm>
            <a:off x="1783220" y="3741325"/>
            <a:ext cx="9143640" cy="1837440"/>
          </a:xfrm>
          <a:prstGeom prst="rect">
            <a:avLst/>
          </a:prstGeom>
          <a:noFill/>
          <a:ln>
            <a:noFill/>
          </a:ln>
        </p:spPr>
        <p:txBody>
          <a:bodyPr anchor="ctr">
            <a:normAutofit/>
          </a:bodyPr>
          <a:lstStyle/>
          <a:p>
            <a:pPr algn="ctr">
              <a:lnSpc>
                <a:spcPct val="100000"/>
              </a:lnSpc>
              <a:spcBef>
                <a:spcPts val="1001"/>
              </a:spcBef>
            </a:pPr>
            <a:endParaRPr lang="lv-LV" sz="2400" spc="-1" dirty="0">
              <a:latin typeface="Arial"/>
            </a:endParaRPr>
          </a:p>
          <a:p>
            <a:pPr algn="ctr">
              <a:lnSpc>
                <a:spcPct val="100000"/>
              </a:lnSpc>
              <a:spcBef>
                <a:spcPts val="1001"/>
              </a:spcBef>
            </a:pPr>
            <a:endParaRPr lang="lv-LV" sz="2400" b="0" strike="noStrike" spc="-1" dirty="0">
              <a:solidFill>
                <a:srgbClr val="002060"/>
              </a:solidFill>
              <a:latin typeface="Arial"/>
            </a:endParaRPr>
          </a:p>
          <a:p>
            <a:pPr algn="ctr">
              <a:lnSpc>
                <a:spcPct val="100000"/>
              </a:lnSpc>
              <a:spcBef>
                <a:spcPts val="1001"/>
              </a:spcBef>
            </a:pPr>
            <a:r>
              <a:rPr lang="lv-LV" sz="2400" b="0" strike="noStrike" spc="-1" dirty="0">
                <a:solidFill>
                  <a:srgbClr val="002060"/>
                </a:solidFill>
                <a:latin typeface="Calibri"/>
              </a:rPr>
              <a:t>Carnikava, Ādažu novads, 2022</a:t>
            </a:r>
            <a:endParaRPr lang="lv-LV" sz="2400" b="0" strike="noStrike" spc="-1" dirty="0">
              <a:solidFill>
                <a:srgbClr val="002060"/>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xtShape 1"/>
          <p:cNvSpPr txBox="1"/>
          <p:nvPr/>
        </p:nvSpPr>
        <p:spPr>
          <a:xfrm>
            <a:off x="838080" y="365040"/>
            <a:ext cx="10515240" cy="1325160"/>
          </a:xfrm>
          <a:prstGeom prst="rect">
            <a:avLst/>
          </a:prstGeom>
          <a:noFill/>
          <a:ln>
            <a:noFill/>
          </a:ln>
        </p:spPr>
        <p:txBody>
          <a:bodyPr anchor="ctr"/>
          <a:lstStyle/>
          <a:p>
            <a:pPr>
              <a:lnSpc>
                <a:spcPct val="90000"/>
              </a:lnSpc>
            </a:pPr>
            <a:r>
              <a:rPr lang="lv-LV" sz="4400" b="1" strike="noStrike" spc="-1" dirty="0">
                <a:solidFill>
                  <a:srgbClr val="002060"/>
                </a:solidFill>
                <a:latin typeface="Calibri Light"/>
              </a:rPr>
              <a:t>Ievads</a:t>
            </a:r>
            <a:endParaRPr lang="lv-LV" sz="4400" b="0" strike="noStrike" spc="-1" dirty="0">
              <a:solidFill>
                <a:srgbClr val="002060"/>
              </a:solidFill>
              <a:latin typeface="Calibri"/>
            </a:endParaRPr>
          </a:p>
        </p:txBody>
      </p:sp>
      <p:sp>
        <p:nvSpPr>
          <p:cNvPr id="173" name="TextShape 2"/>
          <p:cNvSpPr txBox="1"/>
          <p:nvPr/>
        </p:nvSpPr>
        <p:spPr>
          <a:xfrm>
            <a:off x="838080" y="1825560"/>
            <a:ext cx="10515240" cy="4350960"/>
          </a:xfrm>
          <a:prstGeom prst="rect">
            <a:avLst/>
          </a:prstGeom>
          <a:noFill/>
          <a:ln>
            <a:noFill/>
          </a:ln>
        </p:spPr>
        <p:txBody>
          <a:bodyPr/>
          <a:lstStyle/>
          <a:p>
            <a:pPr marL="228600" indent="-228240">
              <a:lnSpc>
                <a:spcPct val="90000"/>
              </a:lnSpc>
              <a:spcBef>
                <a:spcPts val="1001"/>
              </a:spcBef>
              <a:buClr>
                <a:srgbClr val="000000"/>
              </a:buClr>
              <a:buFont typeface="Arial"/>
              <a:buChar char="•"/>
            </a:pPr>
            <a:r>
              <a:rPr lang="lv-LV" sz="2800" spc="-1" dirty="0">
                <a:solidFill>
                  <a:srgbClr val="002060"/>
                </a:solidFill>
                <a:latin typeface="Calibri"/>
              </a:rPr>
              <a:t>P</a:t>
            </a:r>
            <a:r>
              <a:rPr lang="lv-LV" sz="2800" b="0" strike="noStrike" spc="-1" dirty="0">
                <a:solidFill>
                  <a:srgbClr val="002060"/>
                </a:solidFill>
                <a:latin typeface="Calibri"/>
              </a:rPr>
              <a:t>amats ir Ādažu novada domes 2022. gada </a:t>
            </a:r>
            <a:r>
              <a:rPr lang="lv-LV" sz="2800" spc="-1" dirty="0">
                <a:solidFill>
                  <a:srgbClr val="002060"/>
                </a:solidFill>
                <a:latin typeface="Calibri"/>
              </a:rPr>
              <a:t>14. decembra 2022-AtK-12 - Attīstības komitejas lēmuma Nr. 13 </a:t>
            </a:r>
            <a:r>
              <a:rPr lang="lv-LV" sz="2800" b="0" strike="noStrike" spc="-1" dirty="0">
                <a:solidFill>
                  <a:srgbClr val="002060"/>
                </a:solidFill>
                <a:latin typeface="Calibri"/>
              </a:rPr>
              <a:t>"Par zvejas rīku nēģu zvejai Gaujā, Ādažos" 2.2. apakšpunkts.</a:t>
            </a:r>
          </a:p>
          <a:p>
            <a:pPr marL="685800" lvl="1" indent="-228240">
              <a:lnSpc>
                <a:spcPct val="100000"/>
              </a:lnSpc>
              <a:spcBef>
                <a:spcPts val="499"/>
              </a:spcBef>
              <a:buClr>
                <a:srgbClr val="000000"/>
              </a:buClr>
              <a:buFont typeface="Arial"/>
              <a:buChar char="•"/>
            </a:pPr>
            <a:r>
              <a:rPr lang="lv-LV" sz="2400" b="0" strike="noStrike" spc="-1" dirty="0">
                <a:solidFill>
                  <a:srgbClr val="002060"/>
                </a:solidFill>
                <a:latin typeface="Calibri"/>
              </a:rPr>
              <a:t>"</a:t>
            </a:r>
            <a:r>
              <a:rPr lang="lv-LV" sz="2400" b="0" i="1" strike="noStrike" spc="-1" dirty="0">
                <a:solidFill>
                  <a:srgbClr val="002060"/>
                </a:solidFill>
                <a:latin typeface="Calibri"/>
              </a:rPr>
              <a:t>… Uzdot Tūrisma centram prezentēt iespējas murdu izvietošanai </a:t>
            </a:r>
            <a:r>
              <a:rPr lang="lv-LV" sz="2400" b="0" strike="noStrike" spc="-1" dirty="0">
                <a:solidFill>
                  <a:srgbClr val="002060"/>
                </a:solidFill>
                <a:latin typeface="Calibri"/>
              </a:rPr>
              <a:t>"</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Shape 1"/>
          <p:cNvSpPr txBox="1"/>
          <p:nvPr/>
        </p:nvSpPr>
        <p:spPr>
          <a:xfrm>
            <a:off x="501445" y="365040"/>
            <a:ext cx="11543071" cy="1325160"/>
          </a:xfrm>
          <a:prstGeom prst="rect">
            <a:avLst/>
          </a:prstGeom>
          <a:noFill/>
          <a:ln>
            <a:noFill/>
          </a:ln>
        </p:spPr>
        <p:txBody>
          <a:bodyPr anchor="ctr"/>
          <a:lstStyle/>
          <a:p>
            <a:pPr>
              <a:lnSpc>
                <a:spcPct val="90000"/>
              </a:lnSpc>
            </a:pPr>
            <a:r>
              <a:rPr lang="lv-LV" sz="4400" b="1" strike="noStrike" spc="-1" dirty="0">
                <a:solidFill>
                  <a:srgbClr val="002060"/>
                </a:solidFill>
                <a:latin typeface="Calibri"/>
              </a:rPr>
              <a:t>Situācija līdz šim – nosacījumi un esošā situācija </a:t>
            </a:r>
          </a:p>
        </p:txBody>
      </p:sp>
      <p:sp>
        <p:nvSpPr>
          <p:cNvPr id="175" name="TextShape 2"/>
          <p:cNvSpPr txBox="1"/>
          <p:nvPr/>
        </p:nvSpPr>
        <p:spPr>
          <a:xfrm>
            <a:off x="799560" y="1582994"/>
            <a:ext cx="10553760" cy="4601496"/>
          </a:xfrm>
          <a:prstGeom prst="rect">
            <a:avLst/>
          </a:prstGeom>
          <a:noFill/>
          <a:ln>
            <a:noFill/>
          </a:ln>
        </p:spPr>
        <p:txBody>
          <a:bodyPr>
            <a:normAutofit fontScale="77500" lnSpcReduction="20000"/>
          </a:bodyPr>
          <a:lstStyle/>
          <a:p>
            <a:pPr marL="228600" indent="-228240" algn="just">
              <a:lnSpc>
                <a:spcPct val="90000"/>
              </a:lnSpc>
              <a:spcBef>
                <a:spcPts val="1001"/>
              </a:spcBef>
              <a:buClr>
                <a:srgbClr val="000000"/>
              </a:buClr>
              <a:buFont typeface="Arial"/>
              <a:buChar char="•"/>
            </a:pPr>
            <a:r>
              <a:rPr lang="lv-LV" sz="2800" b="0" strike="noStrike" spc="-1" dirty="0">
                <a:solidFill>
                  <a:srgbClr val="002060"/>
                </a:solidFill>
                <a:latin typeface="Calibri"/>
              </a:rPr>
              <a:t>2.	Ar Ādažu novada pašvaldības domes 23.03.2022. lēmumu Nr. 121 “Par zvejas rīku sadali nēģu zvejai Gaujā, Ādažu pagastā” iepriekš minētie nēģu zvejas rīki līdz 31.12.2022. iedalīti SIA “LESTE” saskaņā ar 07.04.2016. rūpnieciskās zvejas tiesību nomas līgumu Nr. 02-14.6/16/62 un protokolu Nr. 2022/1AG pie rūpnieciskās zvejas tiesību nomas līguma par zvejas limitu un nomas maksu 2022. gadā (1.pielikums). Cita starpā, rūpnieciskās zvejas nomas līgumā SIA “LESTE” noteikti papildu nosacījumi - organizēt tūristu piesaisti </a:t>
            </a:r>
            <a:r>
              <a:rPr lang="lv-LV" sz="2800" b="0" strike="noStrike" spc="-1" dirty="0" err="1">
                <a:solidFill>
                  <a:srgbClr val="002060"/>
                </a:solidFill>
                <a:latin typeface="Calibri"/>
              </a:rPr>
              <a:t>tača</a:t>
            </a:r>
            <a:r>
              <a:rPr lang="lv-LV" sz="2800" b="0" strike="noStrike" spc="-1" dirty="0">
                <a:solidFill>
                  <a:srgbClr val="002060"/>
                </a:solidFill>
                <a:latin typeface="Calibri"/>
              </a:rPr>
              <a:t> novietošanas vietas tiešā tuvumā. </a:t>
            </a:r>
          </a:p>
          <a:p>
            <a:pPr marL="228600" indent="-228240" algn="just">
              <a:lnSpc>
                <a:spcPct val="90000"/>
              </a:lnSpc>
              <a:spcBef>
                <a:spcPts val="1001"/>
              </a:spcBef>
              <a:buClr>
                <a:srgbClr val="000000"/>
              </a:buClr>
              <a:buFont typeface="Arial"/>
              <a:buChar char="•"/>
            </a:pPr>
            <a:r>
              <a:rPr lang="lv-LV" sz="2800" b="0" strike="noStrike" spc="-1" dirty="0">
                <a:solidFill>
                  <a:srgbClr val="002060"/>
                </a:solidFill>
                <a:latin typeface="Calibri"/>
              </a:rPr>
              <a:t>12.	SIA ”LESTE” ar Carnikavas tūrisma informācijas centra starpniecību ievietoja informāciju par pakalpojuma pieejamību. Zvejas vieta (upes dziļums, plūstošās smiltis) tika izvēlēta apmēram 400 m no Gaujas tilta. Tā kā piekļuve šai vietai bija apgrūtināta, tad interesentus turp vajadzēja vest no Novadpētniecības centra, kas aizņēma 2 stundas laika. Tā kā nēģu nozvejas šogad praktiski nav, tad arī nav, ko parādīt. Lietderīgi būtu šos 2 murdus izvietot tuvāk Novadpētniecības centram. </a:t>
            </a:r>
          </a:p>
          <a:p>
            <a:pPr marL="228600" indent="-228240" algn="just">
              <a:lnSpc>
                <a:spcPct val="90000"/>
              </a:lnSpc>
              <a:spcBef>
                <a:spcPts val="1001"/>
              </a:spcBef>
              <a:buClr>
                <a:srgbClr val="000000"/>
              </a:buClr>
              <a:buFont typeface="Arial"/>
              <a:buChar char="•"/>
            </a:pPr>
            <a:r>
              <a:rPr lang="lv-LV" sz="2800" b="0" strike="noStrike" spc="-1" dirty="0">
                <a:solidFill>
                  <a:srgbClr val="002060"/>
                </a:solidFill>
                <a:latin typeface="Calibri"/>
              </a:rPr>
              <a:t>3.	Rūpnieciskās zvejas nomas līgumā noteikt nomniekam papildu nosacījumu - organizēt tūristu piesaisti </a:t>
            </a:r>
            <a:r>
              <a:rPr lang="lv-LV" sz="2800" b="0" strike="noStrike" spc="-1" dirty="0" err="1">
                <a:solidFill>
                  <a:srgbClr val="002060"/>
                </a:solidFill>
                <a:latin typeface="Calibri"/>
              </a:rPr>
              <a:t>tača</a:t>
            </a:r>
            <a:r>
              <a:rPr lang="lv-LV" sz="2800" b="0" strike="noStrike" spc="-1" dirty="0">
                <a:solidFill>
                  <a:srgbClr val="002060"/>
                </a:solidFill>
                <a:latin typeface="Calibri"/>
              </a:rPr>
              <a:t> (2 murdi) Gaujā, pirms valsts autoceļa A1 Gaujas tilta novietošanas vietas tiešā tuvumā. </a:t>
            </a:r>
          </a:p>
          <a:p>
            <a:pPr marL="228600" indent="-228240">
              <a:lnSpc>
                <a:spcPct val="90000"/>
              </a:lnSpc>
              <a:spcBef>
                <a:spcPts val="1001"/>
              </a:spcBef>
              <a:buClr>
                <a:srgbClr val="000000"/>
              </a:buClr>
              <a:buFont typeface="Arial"/>
              <a:buChar char="•"/>
            </a:pPr>
            <a:endParaRPr lang="lv-LV" sz="2800" b="0" strike="noStrike" spc="-1" dirty="0">
              <a:solidFill>
                <a:srgbClr val="000000"/>
              </a:solidFill>
              <a:latin typeface="Calibri"/>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50A2-E132-63B9-D9F2-C2C1342FCEAE}"/>
              </a:ext>
            </a:extLst>
          </p:cNvPr>
          <p:cNvSpPr>
            <a:spLocks noGrp="1"/>
          </p:cNvSpPr>
          <p:nvPr>
            <p:ph type="title"/>
          </p:nvPr>
        </p:nvSpPr>
        <p:spPr>
          <a:xfrm>
            <a:off x="1160206" y="265472"/>
            <a:ext cx="10186993" cy="1219199"/>
          </a:xfrm>
        </p:spPr>
        <p:txBody>
          <a:bodyPr/>
          <a:lstStyle/>
          <a:p>
            <a:r>
              <a:rPr lang="lv-LV" b="1" dirty="0">
                <a:solidFill>
                  <a:srgbClr val="002060"/>
                </a:solidFill>
              </a:rPr>
              <a:t>Sadarbība 2022. gadā – labā prakse</a:t>
            </a:r>
          </a:p>
        </p:txBody>
      </p:sp>
      <p:sp>
        <p:nvSpPr>
          <p:cNvPr id="3" name="Subtitle 2">
            <a:extLst>
              <a:ext uri="{FF2B5EF4-FFF2-40B4-BE49-F238E27FC236}">
                <a16:creationId xmlns:a16="http://schemas.microsoft.com/office/drawing/2014/main" id="{71486234-5FF6-E420-985B-B819D203B864}"/>
              </a:ext>
            </a:extLst>
          </p:cNvPr>
          <p:cNvSpPr>
            <a:spLocks noGrp="1"/>
          </p:cNvSpPr>
          <p:nvPr>
            <p:ph type="subTitle"/>
          </p:nvPr>
        </p:nvSpPr>
        <p:spPr>
          <a:xfrm>
            <a:off x="1313741" y="1661651"/>
            <a:ext cx="9865536" cy="2399072"/>
          </a:xfrm>
        </p:spPr>
        <p:txBody>
          <a:bodyPr>
            <a:normAutofit fontScale="62500" lnSpcReduction="20000"/>
          </a:bodyPr>
          <a:lstStyle/>
          <a:p>
            <a:pPr marL="0" indent="0">
              <a:buNone/>
            </a:pPr>
            <a:r>
              <a:rPr lang="lv-LV" sz="4600" b="1" i="1" dirty="0">
                <a:solidFill>
                  <a:srgbClr val="002060"/>
                </a:solidFill>
              </a:rPr>
              <a:t>Festivāla odziņa - zivtiņa «BALTICA»</a:t>
            </a:r>
          </a:p>
          <a:p>
            <a:pPr marL="0" indent="0">
              <a:buNone/>
            </a:pPr>
            <a:endParaRPr lang="lv-LV" dirty="0"/>
          </a:p>
          <a:p>
            <a:pPr marL="0" indent="0" algn="just">
              <a:buNone/>
            </a:pPr>
            <a:r>
              <a:rPr lang="lv-LV" sz="3200" dirty="0">
                <a:solidFill>
                  <a:srgbClr val="002060"/>
                </a:solidFill>
              </a:rPr>
              <a:t>022. Gada 8. jūlijā Carnikavas zvejnieki, seno nēģu ķeršanas prasmju tradīciju turētāji un sargātāji, kopā ar citu Latvijas Nemateriālā kultūras mantojuma saraksta iekļauto vērtību pārvaldītājiem un meistariem aktīvi piedalījās "Dzīva kultūras mantojuma darbnīcās", kas festivāla "</a:t>
            </a:r>
            <a:r>
              <a:rPr lang="lv-LV" sz="3200" dirty="0" err="1">
                <a:solidFill>
                  <a:srgbClr val="002060"/>
                </a:solidFill>
              </a:rPr>
              <a:t>Baltica</a:t>
            </a:r>
            <a:r>
              <a:rPr lang="lv-LV" sz="3200" dirty="0">
                <a:solidFill>
                  <a:srgbClr val="002060"/>
                </a:solidFill>
              </a:rPr>
              <a:t>" Rīgas dienā norisinās Vērmanes dārzā. </a:t>
            </a:r>
          </a:p>
          <a:p>
            <a:pPr marL="0" indent="0" algn="just">
              <a:buNone/>
            </a:pPr>
            <a:r>
              <a:rPr lang="lv-LV" sz="3200" dirty="0">
                <a:solidFill>
                  <a:srgbClr val="002060"/>
                </a:solidFill>
              </a:rPr>
              <a:t>🦈Carnikavu prezentē dažādu paaudžu zvejnieki, - jaunākais zvejnieks Artūrs Jakobsons (SIA «</a:t>
            </a:r>
            <a:r>
              <a:rPr lang="lv-LV" sz="3200" dirty="0" err="1">
                <a:solidFill>
                  <a:srgbClr val="002060"/>
                </a:solidFill>
              </a:rPr>
              <a:t>Leste</a:t>
            </a:r>
            <a:r>
              <a:rPr lang="lv-LV" sz="3200" dirty="0">
                <a:solidFill>
                  <a:srgbClr val="002060"/>
                </a:solidFill>
              </a:rPr>
              <a:t>») un viens no Carnikavas vecākajiem, nu jau pensionētajiem, zvejniekiem - Arvīds Ozoliņš. </a:t>
            </a:r>
          </a:p>
        </p:txBody>
      </p:sp>
      <p:pic>
        <p:nvPicPr>
          <p:cNvPr id="5" name="Picture 4">
            <a:extLst>
              <a:ext uri="{FF2B5EF4-FFF2-40B4-BE49-F238E27FC236}">
                <a16:creationId xmlns:a16="http://schemas.microsoft.com/office/drawing/2014/main" id="{61D867B2-D6AC-1152-0C23-0B85E3CE10E5}"/>
              </a:ext>
            </a:extLst>
          </p:cNvPr>
          <p:cNvPicPr>
            <a:picLocks noChangeAspect="1"/>
          </p:cNvPicPr>
          <p:nvPr/>
        </p:nvPicPr>
        <p:blipFill>
          <a:blip r:embed="rId2"/>
          <a:stretch>
            <a:fillRect/>
          </a:stretch>
        </p:blipFill>
        <p:spPr>
          <a:xfrm>
            <a:off x="1032318" y="4237703"/>
            <a:ext cx="3616678" cy="2490912"/>
          </a:xfrm>
          <a:prstGeom prst="rect">
            <a:avLst/>
          </a:prstGeom>
        </p:spPr>
      </p:pic>
      <p:pic>
        <p:nvPicPr>
          <p:cNvPr id="7" name="Picture 6">
            <a:extLst>
              <a:ext uri="{FF2B5EF4-FFF2-40B4-BE49-F238E27FC236}">
                <a16:creationId xmlns:a16="http://schemas.microsoft.com/office/drawing/2014/main" id="{A67DD2B0-EB1C-3105-9102-18A391A799C7}"/>
              </a:ext>
            </a:extLst>
          </p:cNvPr>
          <p:cNvPicPr>
            <a:picLocks noChangeAspect="1"/>
          </p:cNvPicPr>
          <p:nvPr/>
        </p:nvPicPr>
        <p:blipFill>
          <a:blip r:embed="rId3"/>
          <a:stretch>
            <a:fillRect/>
          </a:stretch>
        </p:blipFill>
        <p:spPr>
          <a:xfrm>
            <a:off x="4648996" y="3752624"/>
            <a:ext cx="3016864" cy="2975991"/>
          </a:xfrm>
          <a:prstGeom prst="rect">
            <a:avLst/>
          </a:prstGeom>
        </p:spPr>
      </p:pic>
      <p:pic>
        <p:nvPicPr>
          <p:cNvPr id="9" name="Picture 8">
            <a:extLst>
              <a:ext uri="{FF2B5EF4-FFF2-40B4-BE49-F238E27FC236}">
                <a16:creationId xmlns:a16="http://schemas.microsoft.com/office/drawing/2014/main" id="{A87091EC-5892-797D-7AFD-26451655D753}"/>
              </a:ext>
            </a:extLst>
          </p:cNvPr>
          <p:cNvPicPr>
            <a:picLocks noChangeAspect="1"/>
          </p:cNvPicPr>
          <p:nvPr/>
        </p:nvPicPr>
        <p:blipFill>
          <a:blip r:embed="rId4"/>
          <a:stretch>
            <a:fillRect/>
          </a:stretch>
        </p:blipFill>
        <p:spPr>
          <a:xfrm>
            <a:off x="7665860" y="4060723"/>
            <a:ext cx="3616678" cy="2623896"/>
          </a:xfrm>
          <a:prstGeom prst="rect">
            <a:avLst/>
          </a:prstGeom>
        </p:spPr>
      </p:pic>
    </p:spTree>
    <p:extLst>
      <p:ext uri="{BB962C8B-B14F-4D97-AF65-F5344CB8AC3E}">
        <p14:creationId xmlns:p14="http://schemas.microsoft.com/office/powerpoint/2010/main" val="413563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B56F-5236-3F2E-285F-521AC2459179}"/>
              </a:ext>
            </a:extLst>
          </p:cNvPr>
          <p:cNvSpPr>
            <a:spLocks noGrp="1"/>
          </p:cNvSpPr>
          <p:nvPr>
            <p:ph type="title"/>
          </p:nvPr>
        </p:nvSpPr>
        <p:spPr>
          <a:xfrm>
            <a:off x="838380" y="334385"/>
            <a:ext cx="10515240" cy="934065"/>
          </a:xfrm>
        </p:spPr>
        <p:txBody>
          <a:bodyPr/>
          <a:lstStyle/>
          <a:p>
            <a:pPr algn="ctr"/>
            <a:r>
              <a:rPr lang="lv-LV" b="1" dirty="0">
                <a:solidFill>
                  <a:srgbClr val="002060"/>
                </a:solidFill>
              </a:rPr>
              <a:t>Nēģu svētki, vizinot un izglītojot </a:t>
            </a:r>
          </a:p>
        </p:txBody>
      </p:sp>
      <p:sp>
        <p:nvSpPr>
          <p:cNvPr id="3" name="Subtitle 2">
            <a:extLst>
              <a:ext uri="{FF2B5EF4-FFF2-40B4-BE49-F238E27FC236}">
                <a16:creationId xmlns:a16="http://schemas.microsoft.com/office/drawing/2014/main" id="{32E5D131-3C1B-E513-9E88-A4FC1D1C004A}"/>
              </a:ext>
            </a:extLst>
          </p:cNvPr>
          <p:cNvSpPr>
            <a:spLocks noGrp="1"/>
          </p:cNvSpPr>
          <p:nvPr>
            <p:ph type="subTitle"/>
          </p:nvPr>
        </p:nvSpPr>
        <p:spPr>
          <a:xfrm>
            <a:off x="831960" y="1268451"/>
            <a:ext cx="10515240" cy="2851266"/>
          </a:xfrm>
        </p:spPr>
        <p:txBody>
          <a:bodyPr>
            <a:normAutofit/>
          </a:bodyPr>
          <a:lstStyle/>
          <a:p>
            <a:pPr marL="0" indent="0" algn="just">
              <a:buNone/>
            </a:pPr>
            <a:r>
              <a:rPr lang="lv-LV" sz="2800" dirty="0">
                <a:solidFill>
                  <a:srgbClr val="002060"/>
                </a:solidFill>
              </a:rPr>
              <a:t>26. un 27. jūlijā Ādažu novadā norisinājās </a:t>
            </a:r>
            <a:r>
              <a:rPr lang="lv-LV" sz="2800" b="1" i="1" dirty="0" err="1">
                <a:solidFill>
                  <a:srgbClr val="002060"/>
                </a:solidFill>
              </a:rPr>
              <a:t>Minecraft</a:t>
            </a:r>
            <a:r>
              <a:rPr lang="lv-LV" sz="2800" b="1" i="1" dirty="0">
                <a:solidFill>
                  <a:srgbClr val="002060"/>
                </a:solidFill>
              </a:rPr>
              <a:t> turnīrs </a:t>
            </a:r>
            <a:r>
              <a:rPr lang="lv-LV" sz="2800" dirty="0">
                <a:solidFill>
                  <a:srgbClr val="002060"/>
                </a:solidFill>
              </a:rPr>
              <a:t>bērniem un jauniešiem. </a:t>
            </a:r>
            <a:r>
              <a:rPr lang="lv-LV" sz="2800" dirty="0" err="1">
                <a:solidFill>
                  <a:srgbClr val="002060"/>
                </a:solidFill>
              </a:rPr>
              <a:t>Creative</a:t>
            </a:r>
            <a:r>
              <a:rPr lang="lv-LV" sz="2800" dirty="0">
                <a:solidFill>
                  <a:srgbClr val="002060"/>
                </a:solidFill>
              </a:rPr>
              <a:t> vidē 3 h laikā bija jāuzbūvē pēc iespējas precīzāka Carnikavas zvejnieku motorlaiva. Vērtētāju vidū bija arī Novadpētniecības centra darbinieki kopā ar  Carnikavas zvejniekiem. Apbalvošana notika Carnikavas Novadpētniecības centra Nēģu svētku laikā, Carnikavas zvejnieks Artūrs Jakobsons uzvarētājus vizināja ar zvejnieka laivu.</a:t>
            </a:r>
          </a:p>
        </p:txBody>
      </p:sp>
      <p:pic>
        <p:nvPicPr>
          <p:cNvPr id="5" name="Picture 4">
            <a:extLst>
              <a:ext uri="{FF2B5EF4-FFF2-40B4-BE49-F238E27FC236}">
                <a16:creationId xmlns:a16="http://schemas.microsoft.com/office/drawing/2014/main" id="{7382B8F2-8887-A268-C887-5DE1DCCD4B60}"/>
              </a:ext>
            </a:extLst>
          </p:cNvPr>
          <p:cNvPicPr>
            <a:picLocks noChangeAspect="1"/>
          </p:cNvPicPr>
          <p:nvPr/>
        </p:nvPicPr>
        <p:blipFill>
          <a:blip r:embed="rId2"/>
          <a:stretch>
            <a:fillRect/>
          </a:stretch>
        </p:blipFill>
        <p:spPr>
          <a:xfrm>
            <a:off x="8182184" y="4108066"/>
            <a:ext cx="3311726" cy="2252171"/>
          </a:xfrm>
          <a:prstGeom prst="rect">
            <a:avLst/>
          </a:prstGeom>
        </p:spPr>
      </p:pic>
      <p:pic>
        <p:nvPicPr>
          <p:cNvPr id="7" name="Picture 6">
            <a:extLst>
              <a:ext uri="{FF2B5EF4-FFF2-40B4-BE49-F238E27FC236}">
                <a16:creationId xmlns:a16="http://schemas.microsoft.com/office/drawing/2014/main" id="{212CF625-B4B4-5390-661E-F761DD082B61}"/>
              </a:ext>
            </a:extLst>
          </p:cNvPr>
          <p:cNvPicPr>
            <a:picLocks noChangeAspect="1"/>
          </p:cNvPicPr>
          <p:nvPr/>
        </p:nvPicPr>
        <p:blipFill>
          <a:blip r:embed="rId3"/>
          <a:stretch>
            <a:fillRect/>
          </a:stretch>
        </p:blipFill>
        <p:spPr>
          <a:xfrm>
            <a:off x="698090" y="4119716"/>
            <a:ext cx="5169552" cy="2228870"/>
          </a:xfrm>
          <a:prstGeom prst="rect">
            <a:avLst/>
          </a:prstGeom>
        </p:spPr>
      </p:pic>
      <p:pic>
        <p:nvPicPr>
          <p:cNvPr id="9" name="Picture 8">
            <a:extLst>
              <a:ext uri="{FF2B5EF4-FFF2-40B4-BE49-F238E27FC236}">
                <a16:creationId xmlns:a16="http://schemas.microsoft.com/office/drawing/2014/main" id="{FB67091B-BDB2-5CD6-A02F-3B5035D789C4}"/>
              </a:ext>
            </a:extLst>
          </p:cNvPr>
          <p:cNvPicPr>
            <a:picLocks noChangeAspect="1"/>
          </p:cNvPicPr>
          <p:nvPr/>
        </p:nvPicPr>
        <p:blipFill>
          <a:blip r:embed="rId4"/>
          <a:stretch>
            <a:fillRect/>
          </a:stretch>
        </p:blipFill>
        <p:spPr>
          <a:xfrm>
            <a:off x="5867642" y="4532671"/>
            <a:ext cx="2314542" cy="1985648"/>
          </a:xfrm>
          <a:prstGeom prst="rect">
            <a:avLst/>
          </a:prstGeom>
        </p:spPr>
      </p:pic>
    </p:spTree>
    <p:extLst>
      <p:ext uri="{BB962C8B-B14F-4D97-AF65-F5344CB8AC3E}">
        <p14:creationId xmlns:p14="http://schemas.microsoft.com/office/powerpoint/2010/main" val="4044129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2515E-1641-1792-DA52-9F1780FB2787}"/>
              </a:ext>
            </a:extLst>
          </p:cNvPr>
          <p:cNvSpPr>
            <a:spLocks noGrp="1"/>
          </p:cNvSpPr>
          <p:nvPr>
            <p:ph type="title"/>
          </p:nvPr>
        </p:nvSpPr>
        <p:spPr>
          <a:xfrm>
            <a:off x="831960" y="768600"/>
            <a:ext cx="10515240" cy="706239"/>
          </a:xfrm>
        </p:spPr>
        <p:txBody>
          <a:bodyPr/>
          <a:lstStyle/>
          <a:p>
            <a:r>
              <a:rPr lang="lv-LV" b="1" i="1" dirty="0">
                <a:solidFill>
                  <a:srgbClr val="002060"/>
                </a:solidFill>
              </a:rPr>
              <a:t>     Un desmitiem citu aktivitāšu…</a:t>
            </a:r>
          </a:p>
        </p:txBody>
      </p:sp>
      <p:sp>
        <p:nvSpPr>
          <p:cNvPr id="3" name="Subtitle 2">
            <a:extLst>
              <a:ext uri="{FF2B5EF4-FFF2-40B4-BE49-F238E27FC236}">
                <a16:creationId xmlns:a16="http://schemas.microsoft.com/office/drawing/2014/main" id="{FABCD9D4-77B2-CBEE-7B63-847F55CBBD8A}"/>
              </a:ext>
            </a:extLst>
          </p:cNvPr>
          <p:cNvSpPr>
            <a:spLocks noGrp="1"/>
          </p:cNvSpPr>
          <p:nvPr>
            <p:ph type="subTitle"/>
          </p:nvPr>
        </p:nvSpPr>
        <p:spPr>
          <a:xfrm>
            <a:off x="4336026" y="1828801"/>
            <a:ext cx="7011173" cy="481780"/>
          </a:xfrm>
        </p:spPr>
        <p:txBody>
          <a:bodyPr/>
          <a:lstStyle/>
          <a:p>
            <a:pPr marL="0" indent="0">
              <a:buNone/>
            </a:pPr>
            <a:r>
              <a:rPr lang="lv-LV" dirty="0">
                <a:solidFill>
                  <a:srgbClr val="002060"/>
                </a:solidFill>
              </a:rPr>
              <a:t>…Tīkli Ukrainas aizstāvjiem</a:t>
            </a:r>
          </a:p>
        </p:txBody>
      </p:sp>
      <p:pic>
        <p:nvPicPr>
          <p:cNvPr id="5" name="Picture 4">
            <a:extLst>
              <a:ext uri="{FF2B5EF4-FFF2-40B4-BE49-F238E27FC236}">
                <a16:creationId xmlns:a16="http://schemas.microsoft.com/office/drawing/2014/main" id="{5E4D90C1-EBB2-D985-3F45-81C1EE6FC22B}"/>
              </a:ext>
            </a:extLst>
          </p:cNvPr>
          <p:cNvPicPr>
            <a:picLocks noChangeAspect="1"/>
          </p:cNvPicPr>
          <p:nvPr/>
        </p:nvPicPr>
        <p:blipFill>
          <a:blip r:embed="rId2"/>
          <a:stretch>
            <a:fillRect/>
          </a:stretch>
        </p:blipFill>
        <p:spPr>
          <a:xfrm>
            <a:off x="831960" y="1697058"/>
            <a:ext cx="3169769" cy="2052308"/>
          </a:xfrm>
          <a:prstGeom prst="rect">
            <a:avLst/>
          </a:prstGeom>
        </p:spPr>
      </p:pic>
      <p:pic>
        <p:nvPicPr>
          <p:cNvPr id="7" name="Picture 6">
            <a:extLst>
              <a:ext uri="{FF2B5EF4-FFF2-40B4-BE49-F238E27FC236}">
                <a16:creationId xmlns:a16="http://schemas.microsoft.com/office/drawing/2014/main" id="{B00B0D99-10C0-0883-B923-8A5ADF3DA730}"/>
              </a:ext>
            </a:extLst>
          </p:cNvPr>
          <p:cNvPicPr>
            <a:picLocks noChangeAspect="1"/>
          </p:cNvPicPr>
          <p:nvPr/>
        </p:nvPicPr>
        <p:blipFill>
          <a:blip r:embed="rId3"/>
          <a:stretch>
            <a:fillRect/>
          </a:stretch>
        </p:blipFill>
        <p:spPr>
          <a:xfrm>
            <a:off x="7381136" y="2664543"/>
            <a:ext cx="2850800" cy="2871018"/>
          </a:xfrm>
          <a:prstGeom prst="rect">
            <a:avLst/>
          </a:prstGeom>
        </p:spPr>
      </p:pic>
      <p:sp>
        <p:nvSpPr>
          <p:cNvPr id="14" name="TextBox 13">
            <a:extLst>
              <a:ext uri="{FF2B5EF4-FFF2-40B4-BE49-F238E27FC236}">
                <a16:creationId xmlns:a16="http://schemas.microsoft.com/office/drawing/2014/main" id="{4433B2F6-F6BC-A0F7-A0B6-8DF4D51C99A5}"/>
              </a:ext>
            </a:extLst>
          </p:cNvPr>
          <p:cNvSpPr txBox="1"/>
          <p:nvPr/>
        </p:nvSpPr>
        <p:spPr>
          <a:xfrm>
            <a:off x="5456903" y="3304552"/>
            <a:ext cx="1924232" cy="1631216"/>
          </a:xfrm>
          <a:prstGeom prst="rect">
            <a:avLst/>
          </a:prstGeom>
          <a:noFill/>
        </p:spPr>
        <p:txBody>
          <a:bodyPr wrap="square">
            <a:spAutoFit/>
          </a:bodyPr>
          <a:lstStyle/>
          <a:p>
            <a:r>
              <a:rPr lang="lv-LV" sz="2000" dirty="0">
                <a:solidFill>
                  <a:srgbClr val="002060"/>
                </a:solidFill>
              </a:rPr>
              <a:t>…SIA «</a:t>
            </a:r>
            <a:r>
              <a:rPr lang="lv-LV" sz="2000" dirty="0" err="1">
                <a:solidFill>
                  <a:srgbClr val="002060"/>
                </a:solidFill>
              </a:rPr>
              <a:t>Leste</a:t>
            </a:r>
            <a:r>
              <a:rPr lang="lv-LV" sz="2000" dirty="0">
                <a:solidFill>
                  <a:srgbClr val="002060"/>
                </a:solidFill>
              </a:rPr>
              <a:t>» stāsts 2022. gadā izdotajā «Nēģu Bībelē»…</a:t>
            </a:r>
          </a:p>
        </p:txBody>
      </p:sp>
      <p:pic>
        <p:nvPicPr>
          <p:cNvPr id="16" name="Picture 15">
            <a:extLst>
              <a:ext uri="{FF2B5EF4-FFF2-40B4-BE49-F238E27FC236}">
                <a16:creationId xmlns:a16="http://schemas.microsoft.com/office/drawing/2014/main" id="{712796F8-671E-27F7-564D-927215E5EEDB}"/>
              </a:ext>
            </a:extLst>
          </p:cNvPr>
          <p:cNvPicPr>
            <a:picLocks noChangeAspect="1"/>
          </p:cNvPicPr>
          <p:nvPr/>
        </p:nvPicPr>
        <p:blipFill>
          <a:blip r:embed="rId4"/>
          <a:stretch>
            <a:fillRect/>
          </a:stretch>
        </p:blipFill>
        <p:spPr>
          <a:xfrm>
            <a:off x="1664366" y="4049008"/>
            <a:ext cx="3169769" cy="1773520"/>
          </a:xfrm>
          <a:prstGeom prst="rect">
            <a:avLst/>
          </a:prstGeom>
        </p:spPr>
      </p:pic>
      <p:sp>
        <p:nvSpPr>
          <p:cNvPr id="20" name="TextBox 19">
            <a:extLst>
              <a:ext uri="{FF2B5EF4-FFF2-40B4-BE49-F238E27FC236}">
                <a16:creationId xmlns:a16="http://schemas.microsoft.com/office/drawing/2014/main" id="{5F3ED8B6-B6DD-ED61-96E0-3C35B6AF32A5}"/>
              </a:ext>
            </a:extLst>
          </p:cNvPr>
          <p:cNvSpPr txBox="1"/>
          <p:nvPr/>
        </p:nvSpPr>
        <p:spPr>
          <a:xfrm rot="10800000" flipV="1">
            <a:off x="2416843" y="5997111"/>
            <a:ext cx="8732937" cy="400110"/>
          </a:xfrm>
          <a:prstGeom prst="rect">
            <a:avLst/>
          </a:prstGeom>
          <a:noFill/>
        </p:spPr>
        <p:txBody>
          <a:bodyPr wrap="square">
            <a:spAutoFit/>
          </a:bodyPr>
          <a:lstStyle/>
          <a:p>
            <a:r>
              <a:rPr lang="lv-LV" sz="2000" dirty="0">
                <a:solidFill>
                  <a:srgbClr val="002060"/>
                </a:solidFill>
              </a:rPr>
              <a:t>… Sarunas par nēģiem ar nēģu zvejas pētniekiem no Francijas...   u.c.</a:t>
            </a:r>
          </a:p>
        </p:txBody>
      </p:sp>
    </p:spTree>
    <p:extLst>
      <p:ext uri="{BB962C8B-B14F-4D97-AF65-F5344CB8AC3E}">
        <p14:creationId xmlns:p14="http://schemas.microsoft.com/office/powerpoint/2010/main" val="620184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69E3-6FD6-6442-52CC-81E75BC4390D}"/>
              </a:ext>
            </a:extLst>
          </p:cNvPr>
          <p:cNvSpPr>
            <a:spLocks noGrp="1"/>
          </p:cNvSpPr>
          <p:nvPr>
            <p:ph type="title"/>
          </p:nvPr>
        </p:nvSpPr>
        <p:spPr>
          <a:xfrm>
            <a:off x="831960" y="648930"/>
            <a:ext cx="10750440" cy="914400"/>
          </a:xfrm>
        </p:spPr>
        <p:txBody>
          <a:bodyPr/>
          <a:lstStyle/>
          <a:p>
            <a:r>
              <a:rPr lang="lv-LV" i="1" dirty="0">
                <a:solidFill>
                  <a:srgbClr val="002060"/>
                </a:solidFill>
              </a:rPr>
              <a:t>    </a:t>
            </a:r>
            <a:r>
              <a:rPr lang="lv-LV" sz="3200" b="1" dirty="0">
                <a:solidFill>
                  <a:srgbClr val="002060"/>
                </a:solidFill>
              </a:rPr>
              <a:t>Piedāvātais risinājums: murdi - ūdenī, </a:t>
            </a:r>
            <a:r>
              <a:rPr lang="lv-LV" sz="3200" b="1" dirty="0" err="1">
                <a:solidFill>
                  <a:srgbClr val="002060"/>
                </a:solidFill>
              </a:rPr>
              <a:t>tacis</a:t>
            </a:r>
            <a:r>
              <a:rPr lang="lv-LV" sz="3200" b="1" dirty="0">
                <a:solidFill>
                  <a:srgbClr val="002060"/>
                </a:solidFill>
              </a:rPr>
              <a:t> - krastā</a:t>
            </a:r>
          </a:p>
        </p:txBody>
      </p:sp>
      <p:sp>
        <p:nvSpPr>
          <p:cNvPr id="3" name="Subtitle 2">
            <a:extLst>
              <a:ext uri="{FF2B5EF4-FFF2-40B4-BE49-F238E27FC236}">
                <a16:creationId xmlns:a16="http://schemas.microsoft.com/office/drawing/2014/main" id="{CCC74752-34EC-36D6-AD52-9E759CD81E22}"/>
              </a:ext>
            </a:extLst>
          </p:cNvPr>
          <p:cNvSpPr>
            <a:spLocks noGrp="1"/>
          </p:cNvSpPr>
          <p:nvPr>
            <p:ph type="subTitle"/>
          </p:nvPr>
        </p:nvSpPr>
        <p:spPr>
          <a:xfrm>
            <a:off x="831960" y="1356852"/>
            <a:ext cx="10750440" cy="5004619"/>
          </a:xfrm>
        </p:spPr>
        <p:txBody>
          <a:bodyPr>
            <a:normAutofit fontScale="40000" lnSpcReduction="20000"/>
          </a:bodyPr>
          <a:lstStyle/>
          <a:p>
            <a:pPr marL="0" indent="0" algn="just">
              <a:buNone/>
            </a:pPr>
            <a:r>
              <a:rPr lang="lv-LV" sz="5000" dirty="0">
                <a:solidFill>
                  <a:srgbClr val="002060"/>
                </a:solidFill>
              </a:rPr>
              <a:t>Lai varētu izpildīt SIA “LESTE” rūpnieciskās zvejas nomas līgumā noteiktos papildu nosacījumus - organizēt tūristu piesaisti </a:t>
            </a:r>
            <a:r>
              <a:rPr lang="lv-LV" sz="5000" dirty="0" err="1">
                <a:solidFill>
                  <a:srgbClr val="002060"/>
                </a:solidFill>
              </a:rPr>
              <a:t>tača</a:t>
            </a:r>
            <a:r>
              <a:rPr lang="lv-LV" sz="5000" dirty="0">
                <a:solidFill>
                  <a:srgbClr val="002060"/>
                </a:solidFill>
              </a:rPr>
              <a:t> novietošanas vietas tiešā tuvumā, Carnikavas Novadpētniecības centrs piedāvā:</a:t>
            </a:r>
          </a:p>
          <a:p>
            <a:pPr marL="0" indent="0" algn="just">
              <a:buNone/>
            </a:pPr>
            <a:endParaRPr lang="lv-LV" sz="5000" dirty="0">
              <a:solidFill>
                <a:srgbClr val="002060"/>
              </a:solidFill>
            </a:endParaRPr>
          </a:p>
          <a:p>
            <a:pPr marL="742950" indent="-742950" algn="just">
              <a:buAutoNum type="arabicPeriod"/>
            </a:pPr>
            <a:r>
              <a:rPr lang="lv-LV" sz="5000" dirty="0">
                <a:solidFill>
                  <a:srgbClr val="002060"/>
                </a:solidFill>
              </a:rPr>
              <a:t>Izvietot daļu murdu Gaujā pie Novadpētniecības centra, kas nodrošinās pieejamību un zvejas tradīciju prezentēšanu plašākam apmeklētāju lokam, tematiski atbilstošu, speciāli šim mērķim izveidotu un iekārtotu Carnikavas Novadpētniecības centra teritoriju;</a:t>
            </a:r>
          </a:p>
          <a:p>
            <a:pPr marL="742950" indent="-742950" algn="just">
              <a:buAutoNum type="arabicPeriod"/>
            </a:pPr>
            <a:endParaRPr lang="lv-LV" sz="5000" dirty="0">
              <a:solidFill>
                <a:srgbClr val="002060"/>
              </a:solidFill>
            </a:endParaRPr>
          </a:p>
          <a:p>
            <a:pPr marL="514350" indent="-514350" algn="just">
              <a:buAutoNum type="arabicPeriod"/>
            </a:pPr>
            <a:r>
              <a:rPr lang="lv-LV" sz="5000" dirty="0">
                <a:solidFill>
                  <a:srgbClr val="002060"/>
                </a:solidFill>
              </a:rPr>
              <a:t>   Ja tas ir iespējams no likumdošanas principu ievērošanu viedokļa, attālo zvejas vietu (apmēram 400 m no Gaujas tilta) paturēt retāk izmantojamam tūrisma piedāvājumam, kas veicinās tūrisma pakalpojumu dažādošanu, jo 2 stundu brauciens traucē plaši izmantot piedāvājumu ikdienā;</a:t>
            </a:r>
          </a:p>
          <a:p>
            <a:pPr marL="514350" indent="-514350" algn="just">
              <a:buAutoNum type="arabicPeriod"/>
            </a:pPr>
            <a:endParaRPr lang="lv-LV" sz="5000" dirty="0">
              <a:solidFill>
                <a:srgbClr val="002060"/>
              </a:solidFill>
            </a:endParaRPr>
          </a:p>
          <a:p>
            <a:pPr marL="514350" indent="-514350" algn="just">
              <a:buAutoNum type="arabicPeriod"/>
            </a:pPr>
            <a:r>
              <a:rPr lang="lv-LV" sz="5000" dirty="0">
                <a:solidFill>
                  <a:srgbClr val="002060"/>
                </a:solidFill>
              </a:rPr>
              <a:t>   SIA «</a:t>
            </a:r>
            <a:r>
              <a:rPr lang="lv-LV" sz="5000" dirty="0" err="1">
                <a:solidFill>
                  <a:srgbClr val="002060"/>
                </a:solidFill>
              </a:rPr>
              <a:t>Leste</a:t>
            </a:r>
            <a:r>
              <a:rPr lang="lv-LV" sz="5000" dirty="0">
                <a:solidFill>
                  <a:srgbClr val="002060"/>
                </a:solidFill>
              </a:rPr>
              <a:t>» zvejniekiem pie Carnikavas Novadpētniecības centra Gaujas krastā sauszemē izvietot </a:t>
            </a:r>
            <a:r>
              <a:rPr lang="lv-LV" sz="5000" dirty="0" err="1">
                <a:solidFill>
                  <a:srgbClr val="002060"/>
                </a:solidFill>
              </a:rPr>
              <a:t>tača</a:t>
            </a:r>
            <a:r>
              <a:rPr lang="lv-LV" sz="5000" dirty="0">
                <a:solidFill>
                  <a:srgbClr val="002060"/>
                </a:solidFill>
              </a:rPr>
              <a:t> maketu, nodrošināt </a:t>
            </a:r>
            <a:r>
              <a:rPr lang="lv-LV" sz="5000" dirty="0" err="1">
                <a:solidFill>
                  <a:srgbClr val="002060"/>
                </a:solidFill>
              </a:rPr>
              <a:t>tača</a:t>
            </a:r>
            <a:r>
              <a:rPr lang="lv-LV" sz="5000" dirty="0">
                <a:solidFill>
                  <a:srgbClr val="002060"/>
                </a:solidFill>
              </a:rPr>
              <a:t> maketa tehnisko apkopi, kā arī piedalīties nēģu zvejas popularizēšanas pasākumos Carnikavas Novadpētniecības centra teritorijā;</a:t>
            </a:r>
          </a:p>
          <a:p>
            <a:pPr marL="514350" indent="-514350" algn="just">
              <a:buAutoNum type="arabicPeriod"/>
            </a:pPr>
            <a:endParaRPr lang="lv-LV" sz="5000" dirty="0">
              <a:solidFill>
                <a:srgbClr val="002060"/>
              </a:solidFill>
            </a:endParaRPr>
          </a:p>
          <a:p>
            <a:pPr marL="514350" indent="-514350">
              <a:buAutoNum type="arabicPeriod"/>
            </a:pPr>
            <a:r>
              <a:rPr lang="lv-LV" sz="5000" dirty="0">
                <a:solidFill>
                  <a:srgbClr val="002060"/>
                </a:solidFill>
              </a:rPr>
              <a:t>   Līdzšinējā apmērā piedalīties piekrastes kultūras, kā arī nēģu zvejas popularizēšanas un prezentēšanas pasākumos, veidojot novada pozitīvo tēlu, aktīvi iesaistoties sabiedrībai svarīgās aktivitātēs, masu un tematiskajos pasākumos, izglītības programmās u.c</a:t>
            </a:r>
            <a:r>
              <a:rPr lang="lv-LV" dirty="0">
                <a:solidFill>
                  <a:srgbClr val="002060"/>
                </a:solidFill>
              </a:rPr>
              <a:t>.</a:t>
            </a:r>
          </a:p>
        </p:txBody>
      </p:sp>
    </p:spTree>
    <p:extLst>
      <p:ext uri="{BB962C8B-B14F-4D97-AF65-F5344CB8AC3E}">
        <p14:creationId xmlns:p14="http://schemas.microsoft.com/office/powerpoint/2010/main" val="3658531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ABE18B-1D70-577F-B750-BCFE6273E126}"/>
              </a:ext>
            </a:extLst>
          </p:cNvPr>
          <p:cNvPicPr>
            <a:picLocks noChangeAspect="1"/>
          </p:cNvPicPr>
          <p:nvPr/>
        </p:nvPicPr>
        <p:blipFill>
          <a:blip r:embed="rId2"/>
          <a:stretch>
            <a:fillRect/>
          </a:stretch>
        </p:blipFill>
        <p:spPr>
          <a:xfrm>
            <a:off x="283025" y="490517"/>
            <a:ext cx="4770756" cy="3640320"/>
          </a:xfrm>
          <a:prstGeom prst="rect">
            <a:avLst/>
          </a:prstGeom>
        </p:spPr>
      </p:pic>
      <p:pic>
        <p:nvPicPr>
          <p:cNvPr id="7" name="Picture 6">
            <a:extLst>
              <a:ext uri="{FF2B5EF4-FFF2-40B4-BE49-F238E27FC236}">
                <a16:creationId xmlns:a16="http://schemas.microsoft.com/office/drawing/2014/main" id="{8A86FA42-1599-0654-C411-3A9A9E16E426}"/>
              </a:ext>
            </a:extLst>
          </p:cNvPr>
          <p:cNvPicPr>
            <a:picLocks noChangeAspect="1"/>
          </p:cNvPicPr>
          <p:nvPr/>
        </p:nvPicPr>
        <p:blipFill>
          <a:blip r:embed="rId3"/>
          <a:stretch>
            <a:fillRect/>
          </a:stretch>
        </p:blipFill>
        <p:spPr>
          <a:xfrm>
            <a:off x="5053781" y="2734538"/>
            <a:ext cx="6096000" cy="2640170"/>
          </a:xfrm>
          <a:prstGeom prst="rect">
            <a:avLst/>
          </a:prstGeom>
        </p:spPr>
      </p:pic>
      <p:pic>
        <p:nvPicPr>
          <p:cNvPr id="9" name="Picture 8">
            <a:extLst>
              <a:ext uri="{FF2B5EF4-FFF2-40B4-BE49-F238E27FC236}">
                <a16:creationId xmlns:a16="http://schemas.microsoft.com/office/drawing/2014/main" id="{3286BFED-6CCF-DE17-CC4F-669B8E118E7B}"/>
              </a:ext>
            </a:extLst>
          </p:cNvPr>
          <p:cNvPicPr>
            <a:picLocks noChangeAspect="1"/>
          </p:cNvPicPr>
          <p:nvPr/>
        </p:nvPicPr>
        <p:blipFill>
          <a:blip r:embed="rId4"/>
          <a:stretch>
            <a:fillRect/>
          </a:stretch>
        </p:blipFill>
        <p:spPr>
          <a:xfrm>
            <a:off x="1593797" y="4112269"/>
            <a:ext cx="3459984" cy="2094147"/>
          </a:xfrm>
          <a:prstGeom prst="rect">
            <a:avLst/>
          </a:prstGeom>
        </p:spPr>
      </p:pic>
      <p:pic>
        <p:nvPicPr>
          <p:cNvPr id="11" name="Picture 10">
            <a:extLst>
              <a:ext uri="{FF2B5EF4-FFF2-40B4-BE49-F238E27FC236}">
                <a16:creationId xmlns:a16="http://schemas.microsoft.com/office/drawing/2014/main" id="{024D2659-8D96-B16F-2B0A-B175EBC6C642}"/>
              </a:ext>
            </a:extLst>
          </p:cNvPr>
          <p:cNvPicPr>
            <a:picLocks noChangeAspect="1"/>
          </p:cNvPicPr>
          <p:nvPr/>
        </p:nvPicPr>
        <p:blipFill>
          <a:blip r:embed="rId5"/>
          <a:stretch>
            <a:fillRect/>
          </a:stretch>
        </p:blipFill>
        <p:spPr>
          <a:xfrm>
            <a:off x="5053781" y="651584"/>
            <a:ext cx="6096000" cy="2082954"/>
          </a:xfrm>
          <a:prstGeom prst="rect">
            <a:avLst/>
          </a:prstGeom>
        </p:spPr>
      </p:pic>
    </p:spTree>
    <p:extLst>
      <p:ext uri="{BB962C8B-B14F-4D97-AF65-F5344CB8AC3E}">
        <p14:creationId xmlns:p14="http://schemas.microsoft.com/office/powerpoint/2010/main" val="4146826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extShape 1"/>
          <p:cNvSpPr txBox="1"/>
          <p:nvPr/>
        </p:nvSpPr>
        <p:spPr>
          <a:xfrm>
            <a:off x="753302" y="1688814"/>
            <a:ext cx="10515240" cy="2852280"/>
          </a:xfrm>
          <a:prstGeom prst="rect">
            <a:avLst/>
          </a:prstGeom>
          <a:noFill/>
          <a:ln>
            <a:noFill/>
          </a:ln>
        </p:spPr>
        <p:txBody>
          <a:bodyPr anchor="ctr"/>
          <a:lstStyle/>
          <a:p>
            <a:pPr algn="ctr">
              <a:lnSpc>
                <a:spcPct val="100000"/>
              </a:lnSpc>
            </a:pPr>
            <a:r>
              <a:rPr lang="lv-LV" sz="6000" b="1" i="1" strike="noStrike" spc="-1" dirty="0">
                <a:solidFill>
                  <a:srgbClr val="002060"/>
                </a:solidFill>
                <a:latin typeface="Calibri Light"/>
              </a:rPr>
              <a:t>Paldies par uzmanību!</a:t>
            </a:r>
            <a:endParaRPr lang="lv-LV" sz="6000" b="1" i="1" strike="noStrike" spc="-1" dirty="0">
              <a:solidFill>
                <a:srgbClr val="002060"/>
              </a:solidFill>
              <a:latin typeface="Calibri"/>
            </a:endParaRPr>
          </a:p>
        </p:txBody>
      </p:sp>
      <p:pic>
        <p:nvPicPr>
          <p:cNvPr id="3" name="Picture 2">
            <a:extLst>
              <a:ext uri="{FF2B5EF4-FFF2-40B4-BE49-F238E27FC236}">
                <a16:creationId xmlns:a16="http://schemas.microsoft.com/office/drawing/2014/main" id="{329C56F3-78F2-9201-8D18-91526234A17D}"/>
              </a:ext>
            </a:extLst>
          </p:cNvPr>
          <p:cNvPicPr>
            <a:picLocks noChangeAspect="1"/>
          </p:cNvPicPr>
          <p:nvPr/>
        </p:nvPicPr>
        <p:blipFill>
          <a:blip r:embed="rId2"/>
          <a:stretch>
            <a:fillRect/>
          </a:stretch>
        </p:blipFill>
        <p:spPr>
          <a:xfrm>
            <a:off x="4040572" y="3974798"/>
            <a:ext cx="3490542" cy="1639421"/>
          </a:xfrm>
          <a:prstGeom prst="rect">
            <a:avLst/>
          </a:prstGeom>
        </p:spPr>
      </p:pic>
      <p:pic>
        <p:nvPicPr>
          <p:cNvPr id="5" name="Picture 4">
            <a:extLst>
              <a:ext uri="{FF2B5EF4-FFF2-40B4-BE49-F238E27FC236}">
                <a16:creationId xmlns:a16="http://schemas.microsoft.com/office/drawing/2014/main" id="{A1487541-2B8B-12D3-CBBB-AD1CEEF583B7}"/>
              </a:ext>
            </a:extLst>
          </p:cNvPr>
          <p:cNvPicPr>
            <a:picLocks noChangeAspect="1"/>
          </p:cNvPicPr>
          <p:nvPr/>
        </p:nvPicPr>
        <p:blipFill>
          <a:blip r:embed="rId3"/>
          <a:stretch>
            <a:fillRect/>
          </a:stretch>
        </p:blipFill>
        <p:spPr>
          <a:xfrm>
            <a:off x="2589295" y="530941"/>
            <a:ext cx="6662859" cy="2041311"/>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494</TotalTime>
  <Words>679</Words>
  <Application>Microsoft Office PowerPoint</Application>
  <PresentationFormat>Widescreen</PresentationFormat>
  <Paragraphs>33</Paragraphs>
  <Slides>9</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9</vt:i4>
      </vt:variant>
    </vt:vector>
  </HeadingPairs>
  <TitlesOfParts>
    <vt:vector size="19" baseType="lpstr">
      <vt:lpstr>Arial</vt:lpstr>
      <vt:lpstr>Calibri</vt:lpstr>
      <vt:lpstr>Calibri Light</vt:lpstr>
      <vt:lpstr>Symbol</vt:lpstr>
      <vt:lpstr>Times New Roman</vt:lpstr>
      <vt:lpstr>Wingdings</vt:lpstr>
      <vt:lpstr>Office Theme</vt:lpstr>
      <vt:lpstr>Office Theme</vt:lpstr>
      <vt:lpstr>Office Theme</vt:lpstr>
      <vt:lpstr>Office Theme</vt:lpstr>
      <vt:lpstr>PowerPoint Presentation</vt:lpstr>
      <vt:lpstr>PowerPoint Presentation</vt:lpstr>
      <vt:lpstr>PowerPoint Presentation</vt:lpstr>
      <vt:lpstr>Sadarbība 2022. gadā – labā prakse</vt:lpstr>
      <vt:lpstr>Nēģu svētki, vizinot un izglītojot </vt:lpstr>
      <vt:lpstr>     Un desmitiem citu aktivitāšu…</vt:lpstr>
      <vt:lpstr>    Piedāvātais risinājums: murdi - ūdenī, tacis - krastā</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Atskaite par Pierīgas tūrisma asociācijas darbību</dc:title>
  <dc:subject/>
  <dc:creator>Carnikavas novada domes Tūrisma informācijas centrs</dc:creator>
  <dc:description/>
  <cp:lastModifiedBy>Jevgēnija Sviridenkova</cp:lastModifiedBy>
  <cp:revision>16</cp:revision>
  <dcterms:created xsi:type="dcterms:W3CDTF">2022-10-04T12:00:49Z</dcterms:created>
  <dcterms:modified xsi:type="dcterms:W3CDTF">2023-01-04T12:01:50Z</dcterms:modified>
  <dc:language>lv-LV</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3</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16</vt:i4>
  </property>
</Properties>
</file>